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723" r:id="rId3"/>
  </p:sldMasterIdLst>
  <p:notesMasterIdLst>
    <p:notesMasterId r:id="rId32"/>
  </p:notesMasterIdLst>
  <p:sldIdLst>
    <p:sldId id="256" r:id="rId4"/>
    <p:sldId id="258" r:id="rId5"/>
    <p:sldId id="257" r:id="rId6"/>
    <p:sldId id="295" r:id="rId7"/>
    <p:sldId id="352" r:id="rId8"/>
    <p:sldId id="260" r:id="rId9"/>
    <p:sldId id="286" r:id="rId10"/>
    <p:sldId id="261" r:id="rId11"/>
    <p:sldId id="262" r:id="rId12"/>
    <p:sldId id="263" r:id="rId13"/>
    <p:sldId id="291" r:id="rId14"/>
    <p:sldId id="292" r:id="rId15"/>
    <p:sldId id="293" r:id="rId16"/>
    <p:sldId id="269" r:id="rId17"/>
    <p:sldId id="270" r:id="rId18"/>
    <p:sldId id="271" r:id="rId19"/>
    <p:sldId id="272" r:id="rId20"/>
    <p:sldId id="288" r:id="rId21"/>
    <p:sldId id="289" r:id="rId22"/>
    <p:sldId id="290" r:id="rId23"/>
    <p:sldId id="287" r:id="rId24"/>
    <p:sldId id="277" r:id="rId25"/>
    <p:sldId id="278" r:id="rId26"/>
    <p:sldId id="279" r:id="rId27"/>
    <p:sldId id="281" r:id="rId28"/>
    <p:sldId id="294" r:id="rId29"/>
    <p:sldId id="283" r:id="rId30"/>
    <p:sldId id="284" r:id="rId31"/>
  </p:sldIdLst>
  <p:sldSz cx="18288000" cy="10287000"/>
  <p:notesSz cx="6858000" cy="9144000"/>
  <p:embeddedFontLst>
    <p:embeddedFont>
      <p:font typeface="Fira Sans Extra Condensed Medium" panose="020B0600070205080204" charset="-127"/>
      <p:regular r:id="rId33"/>
      <p:bold r:id="rId34"/>
      <p:italic r:id="rId35"/>
      <p:boldItalic r:id="rId36"/>
    </p:embeddedFont>
    <p:embeddedFont>
      <p:font typeface="Livvic" pitchFamily="2" charset="0"/>
      <p:regular r:id="rId37"/>
      <p:bold r:id="rId38"/>
      <p:italic r:id="rId39"/>
      <p:boldItalic r:id="rId40"/>
    </p:embeddedFont>
    <p:embeddedFont>
      <p:font typeface="Parisienne" panose="020B0600070205080204" charset="0"/>
      <p:regular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Condensed" panose="02000000000000000000" pitchFamily="2" charset="0"/>
      <p:regular r:id="rId46"/>
      <p:bold r:id="rId47"/>
      <p:italic r:id="rId48"/>
      <p:boldItalic r:id="rId49"/>
    </p:embeddedFont>
    <p:embeddedFont>
      <p:font typeface="Roboto Condensed Bold" panose="020B0600070205080204" charset="0"/>
      <p:regular r:id="rId50"/>
    </p:embeddedFont>
    <p:embeddedFont>
      <p:font typeface="Roboto Condensed Light" panose="02000000000000000000" pitchFamily="2" charset="0"/>
      <p:regular r:id="rId51"/>
      <p:bold r:id="rId52"/>
      <p:italic r:id="rId53"/>
      <p:boldItalic r:id="rId54"/>
    </p:embeddedFont>
    <p:embeddedFont>
      <p:font typeface="Squada One" panose="020B0600070205080204" charset="0"/>
      <p:regular r:id="rId55"/>
    </p:embeddedFont>
    <p:embeddedFont>
      <p:font typeface="Times New Roman Bold" panose="02020803070505020304" pitchFamily="18" charset="0"/>
      <p:regular r:id="rId56"/>
      <p:bold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22" autoAdjust="0"/>
  </p:normalViewPr>
  <p:slideViewPr>
    <p:cSldViewPr>
      <p:cViewPr varScale="1">
        <p:scale>
          <a:sx n="40" d="100"/>
          <a:sy n="40" d="100"/>
        </p:scale>
        <p:origin x="1988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7.fntdata"/><Relationship Id="rId21" Type="http://schemas.openxmlformats.org/officeDocument/2006/relationships/slide" Target="slides/slide18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5.xml"/><Relationship Id="rId51" Type="http://schemas.openxmlformats.org/officeDocument/2006/relationships/font" Target="fonts/font19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font" Target="fonts/font25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10.05.2025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74524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51513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417940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a39e485748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a39e485748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12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a39e485748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a39e485748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openxmlformats.org/officeDocument/2006/relationships/hyperlink" Target="http://bit.ly/2TtBDfr" TargetMode="Externa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914400" y="907336"/>
            <a:ext cx="16459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276600" y="7049466"/>
            <a:ext cx="27624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2"/>
          </p:nvPr>
        </p:nvSpPr>
        <p:spPr>
          <a:xfrm>
            <a:off x="6209400" y="7028466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3"/>
          </p:nvPr>
        </p:nvSpPr>
        <p:spPr>
          <a:xfrm>
            <a:off x="9142200" y="7022816"/>
            <a:ext cx="27624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4"/>
          </p:nvPr>
        </p:nvSpPr>
        <p:spPr>
          <a:xfrm>
            <a:off x="12046800" y="7059740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ubTitle" idx="5"/>
          </p:nvPr>
        </p:nvSpPr>
        <p:spPr>
          <a:xfrm>
            <a:off x="3276600" y="6392466"/>
            <a:ext cx="2794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6"/>
          </p:nvPr>
        </p:nvSpPr>
        <p:spPr>
          <a:xfrm>
            <a:off x="6209400" y="639246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7"/>
          </p:nvPr>
        </p:nvSpPr>
        <p:spPr>
          <a:xfrm>
            <a:off x="9143998" y="639246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8"/>
          </p:nvPr>
        </p:nvSpPr>
        <p:spPr>
          <a:xfrm>
            <a:off x="12074996" y="639246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853925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 flipH="1">
            <a:off x="914400" y="8987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27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3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1080000" y="7054560"/>
            <a:ext cx="27624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2"/>
          </p:nvPr>
        </p:nvSpPr>
        <p:spPr>
          <a:xfrm>
            <a:off x="5482876" y="4154576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3"/>
          </p:nvPr>
        </p:nvSpPr>
        <p:spPr>
          <a:xfrm>
            <a:off x="10067024" y="7033052"/>
            <a:ext cx="27624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4"/>
          </p:nvPr>
        </p:nvSpPr>
        <p:spPr>
          <a:xfrm>
            <a:off x="14429650" y="4155712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5"/>
          </p:nvPr>
        </p:nvSpPr>
        <p:spPr>
          <a:xfrm>
            <a:off x="1064100" y="6397560"/>
            <a:ext cx="2794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6"/>
          </p:nvPr>
        </p:nvSpPr>
        <p:spPr>
          <a:xfrm>
            <a:off x="5498776" y="351857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7"/>
          </p:nvPr>
        </p:nvSpPr>
        <p:spPr>
          <a:xfrm>
            <a:off x="10067024" y="6402702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8"/>
          </p:nvPr>
        </p:nvSpPr>
        <p:spPr>
          <a:xfrm>
            <a:off x="14445550" y="3530510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5548576" y="5936400"/>
            <a:ext cx="2662800" cy="252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58" name="Google Shape;258;p31"/>
          <p:cNvSpPr/>
          <p:nvPr/>
        </p:nvSpPr>
        <p:spPr>
          <a:xfrm>
            <a:off x="10116824" y="3792350"/>
            <a:ext cx="2662800" cy="252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59" name="Google Shape;259;p31"/>
          <p:cNvSpPr/>
          <p:nvPr/>
        </p:nvSpPr>
        <p:spPr>
          <a:xfrm>
            <a:off x="14495350" y="5936400"/>
            <a:ext cx="2662800" cy="252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60" name="Google Shape;260;p31"/>
          <p:cNvSpPr/>
          <p:nvPr/>
        </p:nvSpPr>
        <p:spPr>
          <a:xfrm>
            <a:off x="1129800" y="3792350"/>
            <a:ext cx="2662800" cy="252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57417731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ctrTitle"/>
          </p:nvPr>
        </p:nvSpPr>
        <p:spPr>
          <a:xfrm flipH="1">
            <a:off x="914400" y="8987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27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3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>
            <a:spLocks noGrp="1"/>
          </p:cNvSpPr>
          <p:nvPr>
            <p:ph type="subTitle" idx="1"/>
          </p:nvPr>
        </p:nvSpPr>
        <p:spPr>
          <a:xfrm>
            <a:off x="1743400" y="5864600"/>
            <a:ext cx="2731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ubTitle" idx="2"/>
          </p:nvPr>
        </p:nvSpPr>
        <p:spPr>
          <a:xfrm>
            <a:off x="5914800" y="5829350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3"/>
          </p:nvPr>
        </p:nvSpPr>
        <p:spPr>
          <a:xfrm>
            <a:off x="10053100" y="5823126"/>
            <a:ext cx="27624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4"/>
          </p:nvPr>
        </p:nvSpPr>
        <p:spPr>
          <a:xfrm>
            <a:off x="14161400" y="5812762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5"/>
          </p:nvPr>
        </p:nvSpPr>
        <p:spPr>
          <a:xfrm>
            <a:off x="1743400" y="5207600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6"/>
          </p:nvPr>
        </p:nvSpPr>
        <p:spPr>
          <a:xfrm>
            <a:off x="5914800" y="5193350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7"/>
          </p:nvPr>
        </p:nvSpPr>
        <p:spPr>
          <a:xfrm>
            <a:off x="10054898" y="519277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8"/>
          </p:nvPr>
        </p:nvSpPr>
        <p:spPr>
          <a:xfrm>
            <a:off x="14189596" y="5187560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9649708" y="3619500"/>
            <a:ext cx="3543600" cy="4000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4" name="Google Shape;274;p32"/>
          <p:cNvSpPr/>
          <p:nvPr/>
        </p:nvSpPr>
        <p:spPr>
          <a:xfrm>
            <a:off x="1352800" y="3619500"/>
            <a:ext cx="3543600" cy="4000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5" name="Google Shape;275;p32"/>
          <p:cNvSpPr/>
          <p:nvPr/>
        </p:nvSpPr>
        <p:spPr>
          <a:xfrm>
            <a:off x="5524194" y="3619500"/>
            <a:ext cx="3543600" cy="4000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6" name="Google Shape;276;p32"/>
          <p:cNvSpPr/>
          <p:nvPr/>
        </p:nvSpPr>
        <p:spPr>
          <a:xfrm>
            <a:off x="13770772" y="3619500"/>
            <a:ext cx="3543600" cy="4000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7" name="Google Shape;277;p32"/>
          <p:cNvSpPr/>
          <p:nvPr/>
        </p:nvSpPr>
        <p:spPr>
          <a:xfrm>
            <a:off x="914400" y="3338052"/>
            <a:ext cx="1534256" cy="1327416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8" name="Google Shape;278;p32"/>
          <p:cNvSpPr/>
          <p:nvPr/>
        </p:nvSpPr>
        <p:spPr>
          <a:xfrm>
            <a:off x="5097102" y="3343512"/>
            <a:ext cx="1534256" cy="1327416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9" name="Google Shape;279;p32"/>
          <p:cNvSpPr/>
          <p:nvPr/>
        </p:nvSpPr>
        <p:spPr>
          <a:xfrm>
            <a:off x="9236690" y="3326070"/>
            <a:ext cx="1534256" cy="1327416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80" name="Google Shape;280;p32"/>
          <p:cNvSpPr/>
          <p:nvPr/>
        </p:nvSpPr>
        <p:spPr>
          <a:xfrm>
            <a:off x="13369866" y="3335532"/>
            <a:ext cx="1534256" cy="1327416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2778260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880583" y="75229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103" y="752297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1"/>
          </p:nvPr>
        </p:nvSpPr>
        <p:spPr>
          <a:xfrm>
            <a:off x="1811000" y="5529350"/>
            <a:ext cx="2877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5793450" y="5523192"/>
            <a:ext cx="2794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3"/>
          </p:nvPr>
        </p:nvSpPr>
        <p:spPr>
          <a:xfrm>
            <a:off x="9758300" y="5522098"/>
            <a:ext cx="2762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13667350" y="5521800"/>
            <a:ext cx="2794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5"/>
          </p:nvPr>
        </p:nvSpPr>
        <p:spPr>
          <a:xfrm>
            <a:off x="1853200" y="4898500"/>
            <a:ext cx="2877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5793448" y="488717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7"/>
          </p:nvPr>
        </p:nvSpPr>
        <p:spPr>
          <a:xfrm>
            <a:off x="9760110" y="4891744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8"/>
          </p:nvPr>
        </p:nvSpPr>
        <p:spPr>
          <a:xfrm>
            <a:off x="13695546" y="4896598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675920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ctrTitle"/>
          </p:nvPr>
        </p:nvSpPr>
        <p:spPr>
          <a:xfrm flipH="1">
            <a:off x="1080000" y="897238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295" name="Google Shape;295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4"/>
          <p:cNvSpPr txBox="1">
            <a:spLocks noGrp="1"/>
          </p:cNvSpPr>
          <p:nvPr>
            <p:ph type="subTitle" idx="1"/>
          </p:nvPr>
        </p:nvSpPr>
        <p:spPr>
          <a:xfrm>
            <a:off x="3052038" y="5140530"/>
            <a:ext cx="3625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2"/>
          </p:nvPr>
        </p:nvSpPr>
        <p:spPr>
          <a:xfrm>
            <a:off x="7270802" y="5140544"/>
            <a:ext cx="3746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3"/>
          </p:nvPr>
        </p:nvSpPr>
        <p:spPr>
          <a:xfrm>
            <a:off x="11595936" y="5119210"/>
            <a:ext cx="3701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ubTitle" idx="4"/>
          </p:nvPr>
        </p:nvSpPr>
        <p:spPr>
          <a:xfrm>
            <a:off x="3052038" y="6333336"/>
            <a:ext cx="3625800" cy="9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5"/>
          </p:nvPr>
        </p:nvSpPr>
        <p:spPr>
          <a:xfrm>
            <a:off x="7292102" y="6333336"/>
            <a:ext cx="3703800" cy="9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ubTitle" idx="6"/>
          </p:nvPr>
        </p:nvSpPr>
        <p:spPr>
          <a:xfrm>
            <a:off x="11595936" y="6340196"/>
            <a:ext cx="3701400" cy="93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02" name="Google Shape;302;p34"/>
          <p:cNvSpPr/>
          <p:nvPr/>
        </p:nvSpPr>
        <p:spPr>
          <a:xfrm rot="5400000">
            <a:off x="2154127" y="3631118"/>
            <a:ext cx="5421150" cy="42793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3" name="Google Shape;303;p34"/>
          <p:cNvSpPr/>
          <p:nvPr/>
        </p:nvSpPr>
        <p:spPr>
          <a:xfrm rot="5400000">
            <a:off x="6433427" y="3631118"/>
            <a:ext cx="5421150" cy="42793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04" name="Google Shape;304;p34"/>
          <p:cNvSpPr/>
          <p:nvPr/>
        </p:nvSpPr>
        <p:spPr>
          <a:xfrm rot="5400000">
            <a:off x="10712727" y="3631118"/>
            <a:ext cx="5421150" cy="42793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66637630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0558" y="-938599"/>
            <a:ext cx="6143300" cy="554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211492" y="-936333"/>
            <a:ext cx="6143300" cy="55430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ctrTitle"/>
          </p:nvPr>
        </p:nvSpPr>
        <p:spPr>
          <a:xfrm flipH="1">
            <a:off x="914400" y="904450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1"/>
          </p:nvPr>
        </p:nvSpPr>
        <p:spPr>
          <a:xfrm>
            <a:off x="1120412" y="5902516"/>
            <a:ext cx="4773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2"/>
          </p:nvPr>
        </p:nvSpPr>
        <p:spPr>
          <a:xfrm>
            <a:off x="6781244" y="5902530"/>
            <a:ext cx="4761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3"/>
          </p:nvPr>
        </p:nvSpPr>
        <p:spPr>
          <a:xfrm>
            <a:off x="12465062" y="5907366"/>
            <a:ext cx="4734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1120400" y="7142548"/>
            <a:ext cx="47730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5"/>
          </p:nvPr>
        </p:nvSpPr>
        <p:spPr>
          <a:xfrm>
            <a:off x="6808302" y="7142548"/>
            <a:ext cx="47070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6"/>
          </p:nvPr>
        </p:nvSpPr>
        <p:spPr>
          <a:xfrm>
            <a:off x="12465062" y="7123210"/>
            <a:ext cx="4734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7"/>
          </p:nvPr>
        </p:nvSpPr>
        <p:spPr>
          <a:xfrm>
            <a:off x="1080000" y="5160174"/>
            <a:ext cx="4773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8"/>
          </p:nvPr>
        </p:nvSpPr>
        <p:spPr>
          <a:xfrm>
            <a:off x="6769298" y="5160174"/>
            <a:ext cx="4707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9"/>
          </p:nvPr>
        </p:nvSpPr>
        <p:spPr>
          <a:xfrm>
            <a:off x="12425800" y="5167024"/>
            <a:ext cx="4734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12240000" y="5103546"/>
            <a:ext cx="5120400" cy="2135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9" name="Google Shape;319;p35"/>
          <p:cNvSpPr/>
          <p:nvPr/>
        </p:nvSpPr>
        <p:spPr>
          <a:xfrm>
            <a:off x="6583800" y="5103564"/>
            <a:ext cx="5120400" cy="2135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20" name="Google Shape;320;p35"/>
          <p:cNvSpPr/>
          <p:nvPr/>
        </p:nvSpPr>
        <p:spPr>
          <a:xfrm>
            <a:off x="927600" y="5103546"/>
            <a:ext cx="5120400" cy="2135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21" name="Google Shape;321;p35"/>
          <p:cNvSpPr txBox="1"/>
          <p:nvPr/>
        </p:nvSpPr>
        <p:spPr>
          <a:xfrm>
            <a:off x="12247126" y="7238896"/>
            <a:ext cx="5106600" cy="69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52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934726" y="7238896"/>
            <a:ext cx="5106600" cy="69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52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6590926" y="7238908"/>
            <a:ext cx="5106600" cy="69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52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  <p:extLst>
      <p:ext uri="{BB962C8B-B14F-4D97-AF65-F5344CB8AC3E}">
        <p14:creationId xmlns:p14="http://schemas.microsoft.com/office/powerpoint/2010/main" val="18994472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914400" y="8987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27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3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794362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 flipH="1">
            <a:off x="914400" y="8887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8668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0558" y="-633799"/>
            <a:ext cx="6143300" cy="554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211492" y="-631533"/>
            <a:ext cx="6143300" cy="554309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ctrTitle"/>
          </p:nvPr>
        </p:nvSpPr>
        <p:spPr>
          <a:xfrm flipH="1">
            <a:off x="1080000" y="883436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4871532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1"/>
          </p:nvPr>
        </p:nvSpPr>
        <p:spPr>
          <a:xfrm>
            <a:off x="2407666" y="5438652"/>
            <a:ext cx="4480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2"/>
          </p:nvPr>
        </p:nvSpPr>
        <p:spPr>
          <a:xfrm>
            <a:off x="9532978" y="7167364"/>
            <a:ext cx="4598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ubTitle" idx="3"/>
          </p:nvPr>
        </p:nvSpPr>
        <p:spPr>
          <a:xfrm>
            <a:off x="9544998" y="3605540"/>
            <a:ext cx="4598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4"/>
          </p:nvPr>
        </p:nvSpPr>
        <p:spPr>
          <a:xfrm>
            <a:off x="2407666" y="4392676"/>
            <a:ext cx="4480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5"/>
          </p:nvPr>
        </p:nvSpPr>
        <p:spPr>
          <a:xfrm>
            <a:off x="9596084" y="6158300"/>
            <a:ext cx="4546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6"/>
          </p:nvPr>
        </p:nvSpPr>
        <p:spPr>
          <a:xfrm>
            <a:off x="9544998" y="2544166"/>
            <a:ext cx="4598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095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Title and three columns 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ctrTitle"/>
          </p:nvPr>
        </p:nvSpPr>
        <p:spPr>
          <a:xfrm flipH="1">
            <a:off x="914400" y="87409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880583" y="78277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103" y="78277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080117" y="-117214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93449" y="-118048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1344700" y="3775860"/>
            <a:ext cx="3913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2"/>
          </p:nvPr>
        </p:nvSpPr>
        <p:spPr>
          <a:xfrm>
            <a:off x="7161000" y="6819728"/>
            <a:ext cx="3913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0"/>
          <p:cNvSpPr txBox="1">
            <a:spLocks noGrp="1"/>
          </p:cNvSpPr>
          <p:nvPr>
            <p:ph type="subTitle" idx="3"/>
          </p:nvPr>
        </p:nvSpPr>
        <p:spPr>
          <a:xfrm>
            <a:off x="13030200" y="3791250"/>
            <a:ext cx="3868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4"/>
          </p:nvPr>
        </p:nvSpPr>
        <p:spPr>
          <a:xfrm>
            <a:off x="1366900" y="3123948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5"/>
          </p:nvPr>
        </p:nvSpPr>
        <p:spPr>
          <a:xfrm>
            <a:off x="7183200" y="6141652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6"/>
          </p:nvPr>
        </p:nvSpPr>
        <p:spPr>
          <a:xfrm>
            <a:off x="13030200" y="3123948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330570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Title and three columns 7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 flipH="1">
            <a:off x="914400" y="874100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>
            <a:spLocks noGrp="1"/>
          </p:cNvSpPr>
          <p:nvPr>
            <p:ph type="subTitle" idx="1"/>
          </p:nvPr>
        </p:nvSpPr>
        <p:spPr>
          <a:xfrm>
            <a:off x="3401200" y="5842786"/>
            <a:ext cx="2790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1"/>
          <p:cNvSpPr txBox="1">
            <a:spLocks noGrp="1"/>
          </p:cNvSpPr>
          <p:nvPr>
            <p:ph type="subTitle" idx="2"/>
          </p:nvPr>
        </p:nvSpPr>
        <p:spPr>
          <a:xfrm>
            <a:off x="3107000" y="5059524"/>
            <a:ext cx="3286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3"/>
          </p:nvPr>
        </p:nvSpPr>
        <p:spPr>
          <a:xfrm>
            <a:off x="3382000" y="4054510"/>
            <a:ext cx="2790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4"/>
          </p:nvPr>
        </p:nvSpPr>
        <p:spPr>
          <a:xfrm>
            <a:off x="11858000" y="5853100"/>
            <a:ext cx="3286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5"/>
          </p:nvPr>
        </p:nvSpPr>
        <p:spPr>
          <a:xfrm>
            <a:off x="11811500" y="5037900"/>
            <a:ext cx="3379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6"/>
          </p:nvPr>
        </p:nvSpPr>
        <p:spPr>
          <a:xfrm>
            <a:off x="12002600" y="4065376"/>
            <a:ext cx="2997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 txBox="1">
            <a:spLocks noGrp="1"/>
          </p:cNvSpPr>
          <p:nvPr>
            <p:ph type="subTitle" idx="7"/>
          </p:nvPr>
        </p:nvSpPr>
        <p:spPr>
          <a:xfrm>
            <a:off x="7537000" y="6815886"/>
            <a:ext cx="3213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8"/>
          </p:nvPr>
        </p:nvSpPr>
        <p:spPr>
          <a:xfrm>
            <a:off x="7209580" y="6079836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subTitle" idx="9"/>
          </p:nvPr>
        </p:nvSpPr>
        <p:spPr>
          <a:xfrm>
            <a:off x="7209580" y="5058960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7155700" y="3444950"/>
            <a:ext cx="3976200" cy="58104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        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11513000" y="2355800"/>
            <a:ext cx="3976200" cy="58104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        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2798800" y="2355800"/>
            <a:ext cx="3976200" cy="58104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        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251" y="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214462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8">
  <p:cSld name="Title and three columns 8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>
            <a:spLocks noGrp="1"/>
          </p:cNvSpPr>
          <p:nvPr>
            <p:ph type="subTitle" idx="1"/>
          </p:nvPr>
        </p:nvSpPr>
        <p:spPr>
          <a:xfrm>
            <a:off x="1949800" y="7489608"/>
            <a:ext cx="4314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subTitle" idx="2"/>
          </p:nvPr>
        </p:nvSpPr>
        <p:spPr>
          <a:xfrm>
            <a:off x="7108650" y="7489652"/>
            <a:ext cx="4289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3"/>
          </p:nvPr>
        </p:nvSpPr>
        <p:spPr>
          <a:xfrm>
            <a:off x="12004800" y="7494452"/>
            <a:ext cx="4289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4"/>
          </p:nvPr>
        </p:nvSpPr>
        <p:spPr>
          <a:xfrm>
            <a:off x="1931800" y="6856824"/>
            <a:ext cx="4350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5"/>
          </p:nvPr>
        </p:nvSpPr>
        <p:spPr>
          <a:xfrm>
            <a:off x="7132958" y="6878624"/>
            <a:ext cx="4289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6"/>
          </p:nvPr>
        </p:nvSpPr>
        <p:spPr>
          <a:xfrm>
            <a:off x="11974500" y="6878600"/>
            <a:ext cx="4350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65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5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>
            <a:spLocks noGrp="1"/>
          </p:cNvSpPr>
          <p:nvPr>
            <p:ph type="ctrTitle"/>
          </p:nvPr>
        </p:nvSpPr>
        <p:spPr>
          <a:xfrm flipH="1">
            <a:off x="914400" y="890050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749215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Title only  4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851" y="8301794"/>
            <a:ext cx="2828050" cy="25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935929" y="8587604"/>
            <a:ext cx="2828050" cy="255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3273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7525102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651" y="7525102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77299"/>
            <a:ext cx="6601048" cy="59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686950" y="1"/>
            <a:ext cx="6601048" cy="59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348041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Title only  6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3047" y="-1028150"/>
            <a:ext cx="5866898" cy="52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945735" y="-1028150"/>
            <a:ext cx="5866898" cy="52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5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34009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Title and four columns 5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ctrTitle" idx="2"/>
          </p:nvPr>
        </p:nvSpPr>
        <p:spPr>
          <a:xfrm>
            <a:off x="3380914" y="3800848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subTitle" idx="1"/>
          </p:nvPr>
        </p:nvSpPr>
        <p:spPr>
          <a:xfrm>
            <a:off x="4103614" y="473955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ctrTitle" idx="3"/>
          </p:nvPr>
        </p:nvSpPr>
        <p:spPr>
          <a:xfrm>
            <a:off x="3380914" y="6810006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ubTitle" idx="4"/>
          </p:nvPr>
        </p:nvSpPr>
        <p:spPr>
          <a:xfrm>
            <a:off x="4103614" y="774345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ctrTitle" idx="5"/>
          </p:nvPr>
        </p:nvSpPr>
        <p:spPr>
          <a:xfrm>
            <a:off x="9648714" y="3800848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subTitle" idx="6"/>
          </p:nvPr>
        </p:nvSpPr>
        <p:spPr>
          <a:xfrm>
            <a:off x="10371414" y="473955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ctrTitle" idx="7"/>
          </p:nvPr>
        </p:nvSpPr>
        <p:spPr>
          <a:xfrm>
            <a:off x="9648714" y="6810006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subTitle" idx="8"/>
          </p:nvPr>
        </p:nvSpPr>
        <p:spPr>
          <a:xfrm>
            <a:off x="10371414" y="774345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>
            <a:off x="4546800" y="4221326"/>
            <a:ext cx="919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4546800" y="7254876"/>
            <a:ext cx="919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4" name="Google Shape;41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13882100" y="-1152095"/>
            <a:ext cx="5508552" cy="49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69100" y="-1152775"/>
            <a:ext cx="5508552" cy="49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88150" y="7224687"/>
            <a:ext cx="5508552" cy="49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13863050" y="7242987"/>
            <a:ext cx="5508552" cy="4970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632753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Title and four columns 6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ctrTitle" idx="2"/>
          </p:nvPr>
        </p:nvSpPr>
        <p:spPr>
          <a:xfrm>
            <a:off x="458878" y="4752018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21" name="Google Shape;421;p47"/>
          <p:cNvSpPr txBox="1">
            <a:spLocks noGrp="1"/>
          </p:cNvSpPr>
          <p:nvPr>
            <p:ph type="subTitle" idx="1"/>
          </p:nvPr>
        </p:nvSpPr>
        <p:spPr>
          <a:xfrm>
            <a:off x="1181578" y="5674944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47"/>
          <p:cNvSpPr txBox="1">
            <a:spLocks noGrp="1"/>
          </p:cNvSpPr>
          <p:nvPr>
            <p:ph type="ctrTitle" idx="3"/>
          </p:nvPr>
        </p:nvSpPr>
        <p:spPr>
          <a:xfrm>
            <a:off x="4486546" y="4762218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4"/>
          </p:nvPr>
        </p:nvSpPr>
        <p:spPr>
          <a:xfrm>
            <a:off x="5209246" y="5685144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ctrTitle" idx="5"/>
          </p:nvPr>
        </p:nvSpPr>
        <p:spPr>
          <a:xfrm>
            <a:off x="8571806" y="477301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6"/>
          </p:nvPr>
        </p:nvSpPr>
        <p:spPr>
          <a:xfrm>
            <a:off x="9294506" y="5695938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ctrTitle" idx="7"/>
          </p:nvPr>
        </p:nvSpPr>
        <p:spPr>
          <a:xfrm>
            <a:off x="12580852" y="478321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27" name="Google Shape;427;p47"/>
          <p:cNvSpPr txBox="1">
            <a:spLocks noGrp="1"/>
          </p:cNvSpPr>
          <p:nvPr>
            <p:ph type="subTitle" idx="8"/>
          </p:nvPr>
        </p:nvSpPr>
        <p:spPr>
          <a:xfrm>
            <a:off x="13303552" y="5706138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143651" y="-116226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17559" y="72777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705609" y="7288048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-116282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7"/>
          <p:cNvSpPr/>
          <p:nvPr/>
        </p:nvSpPr>
        <p:spPr>
          <a:xfrm>
            <a:off x="10347342" y="3467018"/>
            <a:ext cx="1707280" cy="1477456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33" name="Google Shape;433;p47"/>
          <p:cNvSpPr/>
          <p:nvPr/>
        </p:nvSpPr>
        <p:spPr>
          <a:xfrm>
            <a:off x="6262082" y="3446050"/>
            <a:ext cx="1707280" cy="1477456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34" name="Google Shape;434;p47"/>
          <p:cNvSpPr/>
          <p:nvPr/>
        </p:nvSpPr>
        <p:spPr>
          <a:xfrm>
            <a:off x="14356386" y="3467044"/>
            <a:ext cx="1707280" cy="1477456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35" name="Google Shape;435;p47"/>
          <p:cNvSpPr/>
          <p:nvPr/>
        </p:nvSpPr>
        <p:spPr>
          <a:xfrm>
            <a:off x="2234412" y="3446026"/>
            <a:ext cx="1707280" cy="1477456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00017961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>
            <a:spLocks noGrp="1"/>
          </p:cNvSpPr>
          <p:nvPr>
            <p:ph type="ctrTitle"/>
          </p:nvPr>
        </p:nvSpPr>
        <p:spPr>
          <a:xfrm flipH="1">
            <a:off x="1080000" y="904052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1544200" y="3582598"/>
            <a:ext cx="4027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143651" y="-116226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17559" y="72777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705609" y="7288048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-116282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>
            <a:spLocks noGrp="1"/>
          </p:cNvSpPr>
          <p:nvPr>
            <p:ph type="title" idx="2" hasCustomPrompt="1"/>
          </p:nvPr>
        </p:nvSpPr>
        <p:spPr>
          <a:xfrm>
            <a:off x="1544200" y="2962250"/>
            <a:ext cx="4027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8"/>
          <p:cNvSpPr txBox="1">
            <a:spLocks noGrp="1"/>
          </p:cNvSpPr>
          <p:nvPr>
            <p:ph type="subTitle" idx="3"/>
          </p:nvPr>
        </p:nvSpPr>
        <p:spPr>
          <a:xfrm>
            <a:off x="1526750" y="5709168"/>
            <a:ext cx="4027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title" idx="4" hasCustomPrompt="1"/>
          </p:nvPr>
        </p:nvSpPr>
        <p:spPr>
          <a:xfrm>
            <a:off x="1526750" y="5098778"/>
            <a:ext cx="4027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48"/>
          <p:cNvSpPr txBox="1">
            <a:spLocks noGrp="1"/>
          </p:cNvSpPr>
          <p:nvPr>
            <p:ph type="subTitle" idx="5"/>
          </p:nvPr>
        </p:nvSpPr>
        <p:spPr>
          <a:xfrm>
            <a:off x="12738700" y="3582598"/>
            <a:ext cx="4027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title" idx="6" hasCustomPrompt="1"/>
          </p:nvPr>
        </p:nvSpPr>
        <p:spPr>
          <a:xfrm>
            <a:off x="12738600" y="2962250"/>
            <a:ext cx="4027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48"/>
          <p:cNvSpPr txBox="1">
            <a:spLocks noGrp="1"/>
          </p:cNvSpPr>
          <p:nvPr>
            <p:ph type="subTitle" idx="7"/>
          </p:nvPr>
        </p:nvSpPr>
        <p:spPr>
          <a:xfrm>
            <a:off x="12738600" y="5699304"/>
            <a:ext cx="4027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title" idx="8" hasCustomPrompt="1"/>
          </p:nvPr>
        </p:nvSpPr>
        <p:spPr>
          <a:xfrm>
            <a:off x="12738600" y="5098804"/>
            <a:ext cx="4027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6749797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2264000" y="6865724"/>
            <a:ext cx="37482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-116282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 txBox="1">
            <a:spLocks noGrp="1"/>
          </p:cNvSpPr>
          <p:nvPr>
            <p:ph type="title" idx="2" hasCustomPrompt="1"/>
          </p:nvPr>
        </p:nvSpPr>
        <p:spPr>
          <a:xfrm>
            <a:off x="7451700" y="4058526"/>
            <a:ext cx="30318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49"/>
          <p:cNvSpPr txBox="1">
            <a:spLocks noGrp="1"/>
          </p:cNvSpPr>
          <p:nvPr>
            <p:ph type="title" idx="3" hasCustomPrompt="1"/>
          </p:nvPr>
        </p:nvSpPr>
        <p:spPr>
          <a:xfrm>
            <a:off x="6044900" y="7203350"/>
            <a:ext cx="28146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49"/>
          <p:cNvSpPr txBox="1">
            <a:spLocks noGrp="1"/>
          </p:cNvSpPr>
          <p:nvPr>
            <p:ph type="title" idx="4" hasCustomPrompt="1"/>
          </p:nvPr>
        </p:nvSpPr>
        <p:spPr>
          <a:xfrm>
            <a:off x="9131686" y="6817374"/>
            <a:ext cx="13716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5"/>
          </p:nvPr>
        </p:nvSpPr>
        <p:spPr>
          <a:xfrm>
            <a:off x="10890138" y="3503524"/>
            <a:ext cx="3737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6"/>
          </p:nvPr>
        </p:nvSpPr>
        <p:spPr>
          <a:xfrm>
            <a:off x="10652450" y="6882390"/>
            <a:ext cx="37482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59" name="Google Shape;459;p49"/>
          <p:cNvSpPr txBox="1">
            <a:spLocks noGrp="1"/>
          </p:cNvSpPr>
          <p:nvPr>
            <p:ph type="subTitle" idx="7"/>
          </p:nvPr>
        </p:nvSpPr>
        <p:spPr>
          <a:xfrm>
            <a:off x="10879116" y="3973374"/>
            <a:ext cx="3737400" cy="13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subTitle" idx="8"/>
          </p:nvPr>
        </p:nvSpPr>
        <p:spPr>
          <a:xfrm>
            <a:off x="10657850" y="7617990"/>
            <a:ext cx="3737400" cy="11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9"/>
          </p:nvPr>
        </p:nvSpPr>
        <p:spPr>
          <a:xfrm>
            <a:off x="2264000" y="7184380"/>
            <a:ext cx="3748200" cy="15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6506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2751100" y="6184950"/>
            <a:ext cx="12786000" cy="13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" y="-799511"/>
            <a:ext cx="18288000" cy="87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914400" y="5865300"/>
            <a:ext cx="164592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14550" y="6385050"/>
            <a:ext cx="164592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002149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3851" y="-1694268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119109" y="-1693166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104943" y="5582174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099037" y="5581072"/>
            <a:ext cx="6273650" cy="56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0205544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8">
  <p:cSld name="Title only  8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-1828238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798298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68591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 hasCustomPrompt="1"/>
          </p:nvPr>
        </p:nvSpPr>
        <p:spPr>
          <a:xfrm>
            <a:off x="833352" y="2800150"/>
            <a:ext cx="120288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2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52"/>
          <p:cNvSpPr txBox="1">
            <a:spLocks noGrp="1"/>
          </p:cNvSpPr>
          <p:nvPr>
            <p:ph type="subTitle" idx="1"/>
          </p:nvPr>
        </p:nvSpPr>
        <p:spPr>
          <a:xfrm>
            <a:off x="1080000" y="6318100"/>
            <a:ext cx="12033000" cy="7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6651" y="-2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3686631" y="613518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 rot="5400000">
            <a:off x="3377250" y="-1481000"/>
            <a:ext cx="6358200" cy="1311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08608831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Title and three columns 9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>
            <a:spLocks noGrp="1"/>
          </p:cNvSpPr>
          <p:nvPr>
            <p:ph type="subTitle" idx="1"/>
          </p:nvPr>
        </p:nvSpPr>
        <p:spPr>
          <a:xfrm>
            <a:off x="3516364" y="8111384"/>
            <a:ext cx="2435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subTitle" idx="2"/>
          </p:nvPr>
        </p:nvSpPr>
        <p:spPr>
          <a:xfrm>
            <a:off x="7878124" y="8141760"/>
            <a:ext cx="2524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ubTitle" idx="3"/>
          </p:nvPr>
        </p:nvSpPr>
        <p:spPr>
          <a:xfrm>
            <a:off x="12375000" y="8139374"/>
            <a:ext cx="2524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subTitle" idx="4"/>
          </p:nvPr>
        </p:nvSpPr>
        <p:spPr>
          <a:xfrm>
            <a:off x="3487764" y="7458310"/>
            <a:ext cx="2435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ubTitle" idx="5"/>
          </p:nvPr>
        </p:nvSpPr>
        <p:spPr>
          <a:xfrm>
            <a:off x="7878124" y="7467600"/>
            <a:ext cx="2524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subTitle" idx="6"/>
          </p:nvPr>
        </p:nvSpPr>
        <p:spPr>
          <a:xfrm>
            <a:off x="12375200" y="7467264"/>
            <a:ext cx="2524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73207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0">
  <p:cSld name="Title and three columns 10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880583" y="75229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103" y="752297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subTitle" idx="1"/>
          </p:nvPr>
        </p:nvSpPr>
        <p:spPr>
          <a:xfrm>
            <a:off x="1536400" y="5666726"/>
            <a:ext cx="2863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subTitle" idx="2"/>
          </p:nvPr>
        </p:nvSpPr>
        <p:spPr>
          <a:xfrm>
            <a:off x="7667490" y="5687814"/>
            <a:ext cx="2863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subTitle" idx="3"/>
          </p:nvPr>
        </p:nvSpPr>
        <p:spPr>
          <a:xfrm>
            <a:off x="13821950" y="5671576"/>
            <a:ext cx="2863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ubTitle" idx="4"/>
          </p:nvPr>
        </p:nvSpPr>
        <p:spPr>
          <a:xfrm>
            <a:off x="1536400" y="4945414"/>
            <a:ext cx="2863800" cy="6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subTitle" idx="5"/>
          </p:nvPr>
        </p:nvSpPr>
        <p:spPr>
          <a:xfrm>
            <a:off x="7667750" y="4945450"/>
            <a:ext cx="2863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subTitle" idx="6"/>
          </p:nvPr>
        </p:nvSpPr>
        <p:spPr>
          <a:xfrm>
            <a:off x="13822222" y="4952264"/>
            <a:ext cx="2863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7" name="Google Shape;497;p54"/>
          <p:cNvSpPr/>
          <p:nvPr/>
        </p:nvSpPr>
        <p:spPr>
          <a:xfrm rot="5400000">
            <a:off x="575135" y="3373229"/>
            <a:ext cx="4789794" cy="415173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98" name="Google Shape;498;p54"/>
          <p:cNvSpPr/>
          <p:nvPr/>
        </p:nvSpPr>
        <p:spPr>
          <a:xfrm rot="5400000">
            <a:off x="2389668" y="2700379"/>
            <a:ext cx="1157832" cy="100359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99" name="Google Shape;499;p54"/>
          <p:cNvSpPr/>
          <p:nvPr/>
        </p:nvSpPr>
        <p:spPr>
          <a:xfrm rot="5400000">
            <a:off x="6770441" y="3373229"/>
            <a:ext cx="4789794" cy="415173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00" name="Google Shape;500;p54"/>
          <p:cNvSpPr/>
          <p:nvPr/>
        </p:nvSpPr>
        <p:spPr>
          <a:xfrm rot="5400000">
            <a:off x="12830885" y="3373229"/>
            <a:ext cx="4789794" cy="415173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01" name="Google Shape;501;p54"/>
          <p:cNvSpPr/>
          <p:nvPr/>
        </p:nvSpPr>
        <p:spPr>
          <a:xfrm rot="5400000">
            <a:off x="14656896" y="2700403"/>
            <a:ext cx="1157832" cy="100359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02" name="Google Shape;502;p54"/>
          <p:cNvSpPr/>
          <p:nvPr/>
        </p:nvSpPr>
        <p:spPr>
          <a:xfrm rot="5400000">
            <a:off x="8580272" y="2700403"/>
            <a:ext cx="1157832" cy="100359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621288" y="-3323903"/>
            <a:ext cx="7422648" cy="669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09156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Title and four columns 7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ctrTitle" idx="2"/>
          </p:nvPr>
        </p:nvSpPr>
        <p:spPr>
          <a:xfrm>
            <a:off x="4787600" y="7703114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subTitle" idx="1"/>
          </p:nvPr>
        </p:nvSpPr>
        <p:spPr>
          <a:xfrm>
            <a:off x="4787600" y="8225076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ctrTitle" idx="3"/>
          </p:nvPr>
        </p:nvSpPr>
        <p:spPr>
          <a:xfrm>
            <a:off x="8908900" y="7719550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55"/>
          <p:cNvSpPr txBox="1">
            <a:spLocks noGrp="1"/>
          </p:cNvSpPr>
          <p:nvPr>
            <p:ph type="subTitle" idx="4"/>
          </p:nvPr>
        </p:nvSpPr>
        <p:spPr>
          <a:xfrm>
            <a:off x="8909200" y="8223676"/>
            <a:ext cx="24624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511" name="Google Shape;511;p55"/>
          <p:cNvSpPr txBox="1">
            <a:spLocks noGrp="1"/>
          </p:cNvSpPr>
          <p:nvPr>
            <p:ph type="ctrTitle" idx="5"/>
          </p:nvPr>
        </p:nvSpPr>
        <p:spPr>
          <a:xfrm>
            <a:off x="6887550" y="2725802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6"/>
          </p:nvPr>
        </p:nvSpPr>
        <p:spPr>
          <a:xfrm>
            <a:off x="6887252" y="3312898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513" name="Google Shape;513;p55"/>
          <p:cNvSpPr txBox="1">
            <a:spLocks noGrp="1"/>
          </p:cNvSpPr>
          <p:nvPr>
            <p:ph type="ctrTitle" idx="7"/>
          </p:nvPr>
        </p:nvSpPr>
        <p:spPr>
          <a:xfrm>
            <a:off x="10996850" y="2722726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subTitle" idx="8"/>
          </p:nvPr>
        </p:nvSpPr>
        <p:spPr>
          <a:xfrm>
            <a:off x="10996650" y="3309824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0358578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65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6"/>
          <p:cNvSpPr txBox="1">
            <a:spLocks noGrp="1"/>
          </p:cNvSpPr>
          <p:nvPr>
            <p:ph type="ctrTitle"/>
          </p:nvPr>
        </p:nvSpPr>
        <p:spPr>
          <a:xfrm flipH="1">
            <a:off x="1245600" y="90911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subTitle" idx="1"/>
          </p:nvPr>
        </p:nvSpPr>
        <p:spPr>
          <a:xfrm>
            <a:off x="3146288" y="2978764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56"/>
          <p:cNvSpPr txBox="1">
            <a:spLocks noGrp="1"/>
          </p:cNvSpPr>
          <p:nvPr>
            <p:ph type="subTitle" idx="2"/>
          </p:nvPr>
        </p:nvSpPr>
        <p:spPr>
          <a:xfrm>
            <a:off x="7575364" y="2982040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ubTitle" idx="3"/>
          </p:nvPr>
        </p:nvSpPr>
        <p:spPr>
          <a:xfrm>
            <a:off x="12128244" y="2986840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subTitle" idx="4"/>
          </p:nvPr>
        </p:nvSpPr>
        <p:spPr>
          <a:xfrm>
            <a:off x="3146290" y="2120944"/>
            <a:ext cx="3111600" cy="6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5"/>
          </p:nvPr>
        </p:nvSpPr>
        <p:spPr>
          <a:xfrm>
            <a:off x="7575648" y="2145244"/>
            <a:ext cx="3111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4" name="Google Shape;524;p56"/>
          <p:cNvSpPr txBox="1">
            <a:spLocks noGrp="1"/>
          </p:cNvSpPr>
          <p:nvPr>
            <p:ph type="subTitle" idx="6"/>
          </p:nvPr>
        </p:nvSpPr>
        <p:spPr>
          <a:xfrm>
            <a:off x="12128540" y="2131020"/>
            <a:ext cx="3111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5" name="Google Shape;525;p56"/>
          <p:cNvSpPr txBox="1">
            <a:spLocks noGrp="1"/>
          </p:cNvSpPr>
          <p:nvPr>
            <p:ph type="subTitle" idx="7"/>
          </p:nvPr>
        </p:nvSpPr>
        <p:spPr>
          <a:xfrm>
            <a:off x="5384864" y="8314914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56"/>
          <p:cNvSpPr txBox="1">
            <a:spLocks noGrp="1"/>
          </p:cNvSpPr>
          <p:nvPr>
            <p:ph type="subTitle" idx="8"/>
          </p:nvPr>
        </p:nvSpPr>
        <p:spPr>
          <a:xfrm>
            <a:off x="9812294" y="8277930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subTitle" idx="9"/>
          </p:nvPr>
        </p:nvSpPr>
        <p:spPr>
          <a:xfrm>
            <a:off x="5385148" y="7546370"/>
            <a:ext cx="3111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subTitle" idx="13"/>
          </p:nvPr>
        </p:nvSpPr>
        <p:spPr>
          <a:xfrm>
            <a:off x="9812590" y="7548332"/>
            <a:ext cx="3111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52091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914400" y="889798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63651" y="-1590217"/>
            <a:ext cx="6279650" cy="566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40737" y="-1593061"/>
            <a:ext cx="6279650" cy="5666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72943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3851" y="-932268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119109" y="-931166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104943" y="5582174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099037" y="5581072"/>
            <a:ext cx="6273650" cy="56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>
            <a:spLocks noGrp="1"/>
          </p:cNvSpPr>
          <p:nvPr>
            <p:ph type="ctrTitle"/>
          </p:nvPr>
        </p:nvSpPr>
        <p:spPr>
          <a:xfrm flipH="1">
            <a:off x="1080000" y="101480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050954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>
            <a:spLocks noGrp="1"/>
          </p:cNvSpPr>
          <p:nvPr>
            <p:ph type="ctrTitle"/>
          </p:nvPr>
        </p:nvSpPr>
        <p:spPr>
          <a:xfrm flipH="1">
            <a:off x="914400" y="2886060"/>
            <a:ext cx="53916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541" name="Google Shape;541;p59"/>
          <p:cNvSpPr txBox="1"/>
          <p:nvPr/>
        </p:nvSpPr>
        <p:spPr>
          <a:xfrm>
            <a:off x="6780650" y="4013254"/>
            <a:ext cx="5636400" cy="24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24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24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24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9"/>
          <p:cNvSpPr txBox="1">
            <a:spLocks noGrp="1"/>
          </p:cNvSpPr>
          <p:nvPr>
            <p:ph type="subTitle" idx="1"/>
          </p:nvPr>
        </p:nvSpPr>
        <p:spPr>
          <a:xfrm>
            <a:off x="914376" y="4077526"/>
            <a:ext cx="53916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43" name="Google Shape;5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143557" y="-2748209"/>
            <a:ext cx="8144442" cy="734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117499" y="5553573"/>
            <a:ext cx="8144442" cy="7348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3282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94350" y="4711100"/>
            <a:ext cx="85980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594350" y="2634320"/>
            <a:ext cx="8598000" cy="21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8594350" y="5800710"/>
            <a:ext cx="8598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3" y="-1003362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1" y="4427488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3764863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>
            <a:spLocks noGrp="1"/>
          </p:cNvSpPr>
          <p:nvPr>
            <p:ph type="ctrTitle"/>
          </p:nvPr>
        </p:nvSpPr>
        <p:spPr>
          <a:xfrm flipH="1">
            <a:off x="1080000" y="91236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5541933" y="794698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837989" y="778713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539659" y="-4216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8787" y="-26182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28763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>
            <a:spLocks noGrp="1"/>
          </p:cNvSpPr>
          <p:nvPr>
            <p:ph type="ctrTitle"/>
          </p:nvPr>
        </p:nvSpPr>
        <p:spPr>
          <a:xfrm flipH="1">
            <a:off x="1080000" y="91236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53" name="Google Shape;55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539659" y="-4216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8787" y="-26182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83947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 txBox="1">
            <a:spLocks noGrp="1"/>
          </p:cNvSpPr>
          <p:nvPr>
            <p:ph type="ctrTitle"/>
          </p:nvPr>
        </p:nvSpPr>
        <p:spPr>
          <a:xfrm flipH="1">
            <a:off x="1080000" y="91114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557" name="Google Shape;557;p62"/>
          <p:cNvSpPr txBox="1">
            <a:spLocks noGrp="1"/>
          </p:cNvSpPr>
          <p:nvPr>
            <p:ph type="subTitle" idx="1"/>
          </p:nvPr>
        </p:nvSpPr>
        <p:spPr>
          <a:xfrm>
            <a:off x="5176200" y="4421300"/>
            <a:ext cx="7935600" cy="3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16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8" name="Google Shape;558;p62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6448200" y="3598884"/>
            <a:ext cx="53916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495929" y="657538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968455" y="6415534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19599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27" y="-1899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3" y="-18996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436381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4495929" y="627058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968455" y="6110734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881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1697" y="-184778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4503311" y="797620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1004400" y="890050"/>
            <a:ext cx="16369200" cy="13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2510700" y="2909250"/>
            <a:ext cx="13266600" cy="6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7472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673700" y="5585130"/>
            <a:ext cx="4171200" cy="23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9443300" y="5563514"/>
            <a:ext cx="4171200" cy="23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 flipH="1">
            <a:off x="9443200" y="925510"/>
            <a:ext cx="7346400" cy="26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3"/>
          </p:nvPr>
        </p:nvSpPr>
        <p:spPr>
          <a:xfrm>
            <a:off x="4458626" y="5259852"/>
            <a:ext cx="4601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4"/>
          </p:nvPr>
        </p:nvSpPr>
        <p:spPr>
          <a:xfrm>
            <a:off x="9144000" y="5259852"/>
            <a:ext cx="476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5400000">
            <a:off x="4100976" y="3998368"/>
            <a:ext cx="5316400" cy="47696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7" name="Google Shape;37;p5"/>
          <p:cNvSpPr/>
          <p:nvPr/>
        </p:nvSpPr>
        <p:spPr>
          <a:xfrm rot="5400000">
            <a:off x="8870576" y="3998348"/>
            <a:ext cx="5316400" cy="47696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27670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4251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51" y="613520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711200" y="4473000"/>
            <a:ext cx="7912200" cy="13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650400" y="3457800"/>
            <a:ext cx="4980600" cy="3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9144000" y="2456400"/>
            <a:ext cx="0" cy="5374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0730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0855500" y="3639574"/>
            <a:ext cx="57150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10855500" y="1963174"/>
            <a:ext cx="5715000" cy="1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503523" y="6124350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37123" y="-232125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429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4203450" y="7425716"/>
            <a:ext cx="4350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9578800" y="7431324"/>
            <a:ext cx="4350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4203450" y="6793690"/>
            <a:ext cx="4350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9578800" y="6790784"/>
            <a:ext cx="4314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65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5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914400" y="890050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105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2375000" y="890050"/>
            <a:ext cx="13569000" cy="3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503523" y="6124350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37123" y="-232125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0863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079998" y="2800130"/>
            <a:ext cx="161280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2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074750" y="6470480"/>
            <a:ext cx="16133400" cy="7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891327" y="-69397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6829582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09793" y="-139016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891327" y="7547708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0782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54140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3380914" y="410481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4103614" y="5077314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3380914" y="719906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4103614" y="809720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9648714" y="410481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10371414" y="5077314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9648714" y="719906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10371414" y="809720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2244556" y="802900"/>
            <a:ext cx="137988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4256314" y="3111262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4256314" y="6148044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10524114" y="3111262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10524114" y="6148044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980786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14456" y="3557170"/>
            <a:ext cx="3918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14456" y="4504882"/>
            <a:ext cx="39186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1387272" y="7161868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1387272" y="8072412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6415064" y="3569556"/>
            <a:ext cx="3599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6376664" y="4504874"/>
            <a:ext cx="3676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6467060" y="7161868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6314360" y="8072412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1158900" y="802900"/>
            <a:ext cx="91860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1367256" y="2716020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1387272" y="6283536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6361364" y="2740800"/>
            <a:ext cx="37068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6467060" y="6283548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82553" y="4390566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82553" y="-965970"/>
            <a:ext cx="7605450" cy="6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6084164" y="2527750"/>
            <a:ext cx="4261200" cy="3322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1" name="Google Shape;111;p14"/>
          <p:cNvSpPr/>
          <p:nvPr/>
        </p:nvSpPr>
        <p:spPr>
          <a:xfrm>
            <a:off x="1163172" y="6074750"/>
            <a:ext cx="4261200" cy="3322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2" name="Google Shape;112;p14"/>
          <p:cNvSpPr/>
          <p:nvPr/>
        </p:nvSpPr>
        <p:spPr>
          <a:xfrm>
            <a:off x="1158914" y="2527750"/>
            <a:ext cx="4261200" cy="3322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3" name="Google Shape;113;p14"/>
          <p:cNvSpPr/>
          <p:nvPr/>
        </p:nvSpPr>
        <p:spPr>
          <a:xfrm>
            <a:off x="6090260" y="6074750"/>
            <a:ext cx="4261200" cy="3322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757159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023300" y="6263800"/>
            <a:ext cx="7435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9023300" y="2109250"/>
            <a:ext cx="7435800" cy="3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680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3" y="-1003362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1" y="4427488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365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3" y="-1003362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1" y="4427488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50221" y="-1003136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82553" y="4427714"/>
            <a:ext cx="7605450" cy="6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4845000" y="4697250"/>
            <a:ext cx="8598000" cy="1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 hasCustomPrompt="1"/>
          </p:nvPr>
        </p:nvSpPr>
        <p:spPr>
          <a:xfrm>
            <a:off x="4845000" y="2592000"/>
            <a:ext cx="8598000" cy="21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4845000" y="5786850"/>
            <a:ext cx="8598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1260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6286600" y="3857700"/>
            <a:ext cx="57150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ctrTitle"/>
          </p:nvPr>
        </p:nvSpPr>
        <p:spPr>
          <a:xfrm flipH="1">
            <a:off x="5752000" y="1419300"/>
            <a:ext cx="6784200" cy="1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8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82577" y="5733960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" y="5737308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89537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7" y="72967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3327" y="-116150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4719300" y="2801300"/>
            <a:ext cx="8849400" cy="18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4757400" y="5060010"/>
            <a:ext cx="8773200" cy="18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071471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2797400" y="5820600"/>
            <a:ext cx="6972000" cy="3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 flipH="1">
            <a:off x="2744900" y="3772200"/>
            <a:ext cx="69720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68651" y="345095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707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ctrTitle"/>
          </p:nvPr>
        </p:nvSpPr>
        <p:spPr>
          <a:xfrm>
            <a:off x="10450840" y="3705100"/>
            <a:ext cx="59304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0485100" y="5297650"/>
            <a:ext cx="5861400" cy="24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2225301" y="689750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7924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9676400" y="2993210"/>
            <a:ext cx="64854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9676400" y="7585946"/>
            <a:ext cx="64854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ctrTitle"/>
          </p:nvPr>
        </p:nvSpPr>
        <p:spPr>
          <a:xfrm flipH="1">
            <a:off x="914550" y="3862950"/>
            <a:ext cx="5750400" cy="25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ctrTitle" idx="3"/>
          </p:nvPr>
        </p:nvSpPr>
        <p:spPr>
          <a:xfrm>
            <a:off x="9676400" y="2673070"/>
            <a:ext cx="6485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ctrTitle" idx="4"/>
          </p:nvPr>
        </p:nvSpPr>
        <p:spPr>
          <a:xfrm>
            <a:off x="9676400" y="7253822"/>
            <a:ext cx="6485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9349" y="-10668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9349" y="709955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8452700" y="5505500"/>
            <a:ext cx="8941200" cy="388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9" name="Google Shape;159;p22"/>
          <p:cNvSpPr/>
          <p:nvPr/>
        </p:nvSpPr>
        <p:spPr>
          <a:xfrm>
            <a:off x="8452700" y="883744"/>
            <a:ext cx="8941200" cy="388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257318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Title and  text 5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8780100" y="5876400"/>
            <a:ext cx="6810000" cy="3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ctrTitle"/>
          </p:nvPr>
        </p:nvSpPr>
        <p:spPr>
          <a:xfrm flipH="1">
            <a:off x="8229000" y="4009790"/>
            <a:ext cx="7912200" cy="15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647002" y="-2287100"/>
            <a:ext cx="9311252" cy="84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2917" y="504760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0229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914400" y="10358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5500310" y="2984132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5500238" y="4385268"/>
            <a:ext cx="3140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9600402" y="2994650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9600330" y="4385268"/>
            <a:ext cx="3140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7589896" y="6438100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7506050" y="7821952"/>
            <a:ext cx="33078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5069004" y="2181876"/>
            <a:ext cx="4002820" cy="35911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5" name="Google Shape;175;p24"/>
          <p:cNvSpPr/>
          <p:nvPr/>
        </p:nvSpPr>
        <p:spPr>
          <a:xfrm rot="5400000">
            <a:off x="7132234" y="5563990"/>
            <a:ext cx="4002820" cy="35911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6" name="Google Shape;176;p24"/>
          <p:cNvSpPr/>
          <p:nvPr/>
        </p:nvSpPr>
        <p:spPr>
          <a:xfrm rot="5400000">
            <a:off x="9169098" y="2181876"/>
            <a:ext cx="4002820" cy="35911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25260" y="5318471"/>
            <a:ext cx="5857048" cy="5284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3294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914400" y="10358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2"/>
          </p:nvPr>
        </p:nvSpPr>
        <p:spPr>
          <a:xfrm>
            <a:off x="7432380" y="4125150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7432380" y="5530038"/>
            <a:ext cx="3140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ctrTitle" idx="3"/>
          </p:nvPr>
        </p:nvSpPr>
        <p:spPr>
          <a:xfrm>
            <a:off x="11821880" y="4132652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11821880" y="5732014"/>
            <a:ext cx="3140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ctrTitle" idx="5"/>
          </p:nvPr>
        </p:nvSpPr>
        <p:spPr>
          <a:xfrm>
            <a:off x="3042880" y="4125170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6"/>
          </p:nvPr>
        </p:nvSpPr>
        <p:spPr>
          <a:xfrm>
            <a:off x="2959180" y="5530058"/>
            <a:ext cx="33078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77651" y="7612051"/>
            <a:ext cx="5914250" cy="533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79101" y="-816500"/>
            <a:ext cx="4989802" cy="450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888899" y="-1142800"/>
            <a:ext cx="4989802" cy="45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11307380" y="3239902"/>
            <a:ext cx="4169400" cy="381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0" name="Google Shape;190;p25"/>
          <p:cNvSpPr/>
          <p:nvPr/>
        </p:nvSpPr>
        <p:spPr>
          <a:xfrm>
            <a:off x="11686280" y="3586902"/>
            <a:ext cx="3411600" cy="312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1" name="Google Shape;191;p25"/>
          <p:cNvSpPr/>
          <p:nvPr/>
        </p:nvSpPr>
        <p:spPr>
          <a:xfrm>
            <a:off x="6917880" y="3239902"/>
            <a:ext cx="4169400" cy="381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2" name="Google Shape;192;p25"/>
          <p:cNvSpPr/>
          <p:nvPr/>
        </p:nvSpPr>
        <p:spPr>
          <a:xfrm>
            <a:off x="7296780" y="3586902"/>
            <a:ext cx="3411600" cy="312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3" name="Google Shape;193;p25"/>
          <p:cNvSpPr/>
          <p:nvPr/>
        </p:nvSpPr>
        <p:spPr>
          <a:xfrm>
            <a:off x="2528380" y="3239902"/>
            <a:ext cx="4169400" cy="381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4" name="Google Shape;194;p25"/>
          <p:cNvSpPr/>
          <p:nvPr/>
        </p:nvSpPr>
        <p:spPr>
          <a:xfrm>
            <a:off x="2907400" y="3586902"/>
            <a:ext cx="3411600" cy="312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0744077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/>
          </p:nvPr>
        </p:nvSpPr>
        <p:spPr>
          <a:xfrm>
            <a:off x="914400" y="10358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ctrTitle" idx="2"/>
          </p:nvPr>
        </p:nvSpPr>
        <p:spPr>
          <a:xfrm>
            <a:off x="7351600" y="3277800"/>
            <a:ext cx="3682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7351626" y="4200700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 idx="3"/>
          </p:nvPr>
        </p:nvSpPr>
        <p:spPr>
          <a:xfrm>
            <a:off x="11842602" y="3257602"/>
            <a:ext cx="3636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11796910" y="4148202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5"/>
          </p:nvPr>
        </p:nvSpPr>
        <p:spPr>
          <a:xfrm>
            <a:off x="2827944" y="3277800"/>
            <a:ext cx="3776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2832800" y="4200700"/>
            <a:ext cx="3766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79101" y="-816500"/>
            <a:ext cx="4989802" cy="450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888899" y="-1142800"/>
            <a:ext cx="4989802" cy="45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ctrTitle" idx="7"/>
          </p:nvPr>
        </p:nvSpPr>
        <p:spPr>
          <a:xfrm>
            <a:off x="11840590" y="6425826"/>
            <a:ext cx="3682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8"/>
          </p:nvPr>
        </p:nvSpPr>
        <p:spPr>
          <a:xfrm>
            <a:off x="11840504" y="7316424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ctrTitle" idx="9"/>
          </p:nvPr>
        </p:nvSpPr>
        <p:spPr>
          <a:xfrm>
            <a:off x="2827938" y="6425826"/>
            <a:ext cx="3682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3"/>
          </p:nvPr>
        </p:nvSpPr>
        <p:spPr>
          <a:xfrm>
            <a:off x="2827852" y="7316424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14"/>
          </p:nvPr>
        </p:nvSpPr>
        <p:spPr>
          <a:xfrm>
            <a:off x="7351686" y="6425826"/>
            <a:ext cx="3682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5"/>
          </p:nvPr>
        </p:nvSpPr>
        <p:spPr>
          <a:xfrm>
            <a:off x="7351600" y="7316424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2733750" y="3411600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2" name="Google Shape;212;p26"/>
          <p:cNvSpPr/>
          <p:nvPr/>
        </p:nvSpPr>
        <p:spPr>
          <a:xfrm>
            <a:off x="7215550" y="3411602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3" name="Google Shape;213;p26"/>
          <p:cNvSpPr/>
          <p:nvPr/>
        </p:nvSpPr>
        <p:spPr>
          <a:xfrm>
            <a:off x="7215550" y="6527402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4" name="Google Shape;214;p26"/>
          <p:cNvSpPr/>
          <p:nvPr/>
        </p:nvSpPr>
        <p:spPr>
          <a:xfrm>
            <a:off x="11697350" y="3411602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5" name="Google Shape;215;p26"/>
          <p:cNvSpPr/>
          <p:nvPr/>
        </p:nvSpPr>
        <p:spPr>
          <a:xfrm>
            <a:off x="11697350" y="6527402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6" name="Google Shape;216;p26"/>
          <p:cNvSpPr/>
          <p:nvPr/>
        </p:nvSpPr>
        <p:spPr>
          <a:xfrm>
            <a:off x="2733750" y="6527400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0764191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ctrTitle"/>
          </p:nvPr>
        </p:nvSpPr>
        <p:spPr>
          <a:xfrm>
            <a:off x="2485200" y="3661950"/>
            <a:ext cx="133176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1"/>
          </p:nvPr>
        </p:nvSpPr>
        <p:spPr>
          <a:xfrm>
            <a:off x="6213350" y="5264836"/>
            <a:ext cx="5861400" cy="25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cxnSp>
        <p:nvCxnSpPr>
          <p:cNvPr id="220" name="Google Shape;220;p27"/>
          <p:cNvCxnSpPr/>
          <p:nvPr/>
        </p:nvCxnSpPr>
        <p:spPr>
          <a:xfrm>
            <a:off x="7362300" y="5143500"/>
            <a:ext cx="3595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" y="-1924262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68651" y="533725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444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ctrTitle"/>
          </p:nvPr>
        </p:nvSpPr>
        <p:spPr>
          <a:xfrm>
            <a:off x="2501350" y="3702850"/>
            <a:ext cx="133176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6229500" y="5280952"/>
            <a:ext cx="58614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cxnSp>
        <p:nvCxnSpPr>
          <p:cNvPr id="226" name="Google Shape;226;p28"/>
          <p:cNvCxnSpPr/>
          <p:nvPr/>
        </p:nvCxnSpPr>
        <p:spPr>
          <a:xfrm>
            <a:off x="7362300" y="5143500"/>
            <a:ext cx="3595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01" y="4269888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82571" y="-400262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928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ctrTitle"/>
          </p:nvPr>
        </p:nvSpPr>
        <p:spPr>
          <a:xfrm>
            <a:off x="2501350" y="5988850"/>
            <a:ext cx="133176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6229500" y="7262152"/>
            <a:ext cx="58614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82573" y="0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01" y="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1585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914400" y="907336"/>
            <a:ext cx="16459200" cy="114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0"/>
          <p:cNvSpPr txBox="1">
            <a:spLocks noGrp="1"/>
          </p:cNvSpPr>
          <p:nvPr>
            <p:ph type="subTitle" idx="1"/>
          </p:nvPr>
        </p:nvSpPr>
        <p:spPr>
          <a:xfrm>
            <a:off x="3276600" y="7049466"/>
            <a:ext cx="27624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ubTitle" idx="2"/>
          </p:nvPr>
        </p:nvSpPr>
        <p:spPr>
          <a:xfrm>
            <a:off x="6209400" y="7028466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3"/>
          </p:nvPr>
        </p:nvSpPr>
        <p:spPr>
          <a:xfrm>
            <a:off x="9142200" y="7022816"/>
            <a:ext cx="27624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4"/>
          </p:nvPr>
        </p:nvSpPr>
        <p:spPr>
          <a:xfrm>
            <a:off x="12046800" y="7059740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0"/>
          <p:cNvSpPr txBox="1">
            <a:spLocks noGrp="1"/>
          </p:cNvSpPr>
          <p:nvPr>
            <p:ph type="subTitle" idx="5"/>
          </p:nvPr>
        </p:nvSpPr>
        <p:spPr>
          <a:xfrm>
            <a:off x="3276600" y="6392466"/>
            <a:ext cx="2794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subTitle" idx="6"/>
          </p:nvPr>
        </p:nvSpPr>
        <p:spPr>
          <a:xfrm>
            <a:off x="6209400" y="639246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3" name="Google Shape;243;p30"/>
          <p:cNvSpPr txBox="1">
            <a:spLocks noGrp="1"/>
          </p:cNvSpPr>
          <p:nvPr>
            <p:ph type="subTitle" idx="7"/>
          </p:nvPr>
        </p:nvSpPr>
        <p:spPr>
          <a:xfrm>
            <a:off x="9143998" y="639246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8"/>
          </p:nvPr>
        </p:nvSpPr>
        <p:spPr>
          <a:xfrm>
            <a:off x="12074996" y="639246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164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ctrTitle"/>
          </p:nvPr>
        </p:nvSpPr>
        <p:spPr>
          <a:xfrm flipH="1">
            <a:off x="914400" y="8987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27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3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>
            <a:spLocks noGrp="1"/>
          </p:cNvSpPr>
          <p:nvPr>
            <p:ph type="subTitle" idx="1"/>
          </p:nvPr>
        </p:nvSpPr>
        <p:spPr>
          <a:xfrm>
            <a:off x="1080000" y="7054560"/>
            <a:ext cx="27624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2"/>
          </p:nvPr>
        </p:nvSpPr>
        <p:spPr>
          <a:xfrm>
            <a:off x="5482876" y="4154576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subTitle" idx="3"/>
          </p:nvPr>
        </p:nvSpPr>
        <p:spPr>
          <a:xfrm>
            <a:off x="10067024" y="7033052"/>
            <a:ext cx="27624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4"/>
          </p:nvPr>
        </p:nvSpPr>
        <p:spPr>
          <a:xfrm>
            <a:off x="14429650" y="4155712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subTitle" idx="5"/>
          </p:nvPr>
        </p:nvSpPr>
        <p:spPr>
          <a:xfrm>
            <a:off x="1064100" y="6397560"/>
            <a:ext cx="2794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6"/>
          </p:nvPr>
        </p:nvSpPr>
        <p:spPr>
          <a:xfrm>
            <a:off x="5498776" y="351857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subTitle" idx="7"/>
          </p:nvPr>
        </p:nvSpPr>
        <p:spPr>
          <a:xfrm>
            <a:off x="10067024" y="6402702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6" name="Google Shape;256;p31"/>
          <p:cNvSpPr txBox="1">
            <a:spLocks noGrp="1"/>
          </p:cNvSpPr>
          <p:nvPr>
            <p:ph type="subTitle" idx="8"/>
          </p:nvPr>
        </p:nvSpPr>
        <p:spPr>
          <a:xfrm>
            <a:off x="14445550" y="3530510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57" name="Google Shape;257;p31"/>
          <p:cNvSpPr/>
          <p:nvPr/>
        </p:nvSpPr>
        <p:spPr>
          <a:xfrm>
            <a:off x="5548576" y="5936400"/>
            <a:ext cx="2662800" cy="252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58" name="Google Shape;258;p31"/>
          <p:cNvSpPr/>
          <p:nvPr/>
        </p:nvSpPr>
        <p:spPr>
          <a:xfrm>
            <a:off x="10116824" y="3792350"/>
            <a:ext cx="2662800" cy="252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59" name="Google Shape;259;p31"/>
          <p:cNvSpPr/>
          <p:nvPr/>
        </p:nvSpPr>
        <p:spPr>
          <a:xfrm>
            <a:off x="14495350" y="5936400"/>
            <a:ext cx="2662800" cy="252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60" name="Google Shape;260;p31"/>
          <p:cNvSpPr/>
          <p:nvPr/>
        </p:nvSpPr>
        <p:spPr>
          <a:xfrm>
            <a:off x="1129800" y="3792350"/>
            <a:ext cx="2662800" cy="2521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915525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>
            <a:spLocks noGrp="1"/>
          </p:cNvSpPr>
          <p:nvPr>
            <p:ph type="ctrTitle"/>
          </p:nvPr>
        </p:nvSpPr>
        <p:spPr>
          <a:xfrm flipH="1">
            <a:off x="914400" y="8987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27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3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>
            <a:spLocks noGrp="1"/>
          </p:cNvSpPr>
          <p:nvPr>
            <p:ph type="subTitle" idx="1"/>
          </p:nvPr>
        </p:nvSpPr>
        <p:spPr>
          <a:xfrm>
            <a:off x="1743400" y="5864600"/>
            <a:ext cx="2731200" cy="16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ubTitle" idx="2"/>
          </p:nvPr>
        </p:nvSpPr>
        <p:spPr>
          <a:xfrm>
            <a:off x="5914800" y="5829350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3"/>
          </p:nvPr>
        </p:nvSpPr>
        <p:spPr>
          <a:xfrm>
            <a:off x="10053100" y="5823126"/>
            <a:ext cx="27624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4"/>
          </p:nvPr>
        </p:nvSpPr>
        <p:spPr>
          <a:xfrm>
            <a:off x="14161400" y="5812762"/>
            <a:ext cx="2794200" cy="16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5"/>
          </p:nvPr>
        </p:nvSpPr>
        <p:spPr>
          <a:xfrm>
            <a:off x="1743400" y="5207600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6"/>
          </p:nvPr>
        </p:nvSpPr>
        <p:spPr>
          <a:xfrm>
            <a:off x="5914800" y="5193350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7"/>
          </p:nvPr>
        </p:nvSpPr>
        <p:spPr>
          <a:xfrm>
            <a:off x="10054898" y="519277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8"/>
          </p:nvPr>
        </p:nvSpPr>
        <p:spPr>
          <a:xfrm>
            <a:off x="14189596" y="5187560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73" name="Google Shape;273;p32"/>
          <p:cNvSpPr/>
          <p:nvPr/>
        </p:nvSpPr>
        <p:spPr>
          <a:xfrm>
            <a:off x="9649708" y="3619500"/>
            <a:ext cx="3543600" cy="4000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4" name="Google Shape;274;p32"/>
          <p:cNvSpPr/>
          <p:nvPr/>
        </p:nvSpPr>
        <p:spPr>
          <a:xfrm>
            <a:off x="1352800" y="3619500"/>
            <a:ext cx="3543600" cy="4000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5" name="Google Shape;275;p32"/>
          <p:cNvSpPr/>
          <p:nvPr/>
        </p:nvSpPr>
        <p:spPr>
          <a:xfrm>
            <a:off x="5524194" y="3619500"/>
            <a:ext cx="3543600" cy="4000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6" name="Google Shape;276;p32"/>
          <p:cNvSpPr/>
          <p:nvPr/>
        </p:nvSpPr>
        <p:spPr>
          <a:xfrm>
            <a:off x="13770772" y="3619500"/>
            <a:ext cx="3543600" cy="4000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7" name="Google Shape;277;p32"/>
          <p:cNvSpPr/>
          <p:nvPr/>
        </p:nvSpPr>
        <p:spPr>
          <a:xfrm>
            <a:off x="914400" y="3338052"/>
            <a:ext cx="1534256" cy="1327416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8" name="Google Shape;278;p32"/>
          <p:cNvSpPr/>
          <p:nvPr/>
        </p:nvSpPr>
        <p:spPr>
          <a:xfrm>
            <a:off x="5097102" y="3343512"/>
            <a:ext cx="1534256" cy="1327416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79" name="Google Shape;279;p32"/>
          <p:cNvSpPr/>
          <p:nvPr/>
        </p:nvSpPr>
        <p:spPr>
          <a:xfrm>
            <a:off x="9236690" y="3326070"/>
            <a:ext cx="1534256" cy="1327416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80" name="Google Shape;280;p32"/>
          <p:cNvSpPr/>
          <p:nvPr/>
        </p:nvSpPr>
        <p:spPr>
          <a:xfrm>
            <a:off x="13369866" y="3335532"/>
            <a:ext cx="1534256" cy="1327416"/>
          </a:xfrm>
          <a:custGeom>
            <a:avLst/>
            <a:gdLst/>
            <a:ahLst/>
            <a:cxnLst/>
            <a:rect l="l" t="t" r="r" b="b"/>
            <a:pathLst>
              <a:path w="32007" h="27692" extrusionOk="0">
                <a:moveTo>
                  <a:pt x="8016" y="0"/>
                </a:moveTo>
                <a:lnTo>
                  <a:pt x="0" y="13846"/>
                </a:lnTo>
                <a:lnTo>
                  <a:pt x="8016" y="27692"/>
                </a:lnTo>
                <a:lnTo>
                  <a:pt x="23990" y="27692"/>
                </a:lnTo>
                <a:lnTo>
                  <a:pt x="32006" y="13846"/>
                </a:lnTo>
                <a:lnTo>
                  <a:pt x="239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5302663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880583" y="75229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103" y="752297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285" name="Google Shape;285;p33"/>
          <p:cNvSpPr txBox="1">
            <a:spLocks noGrp="1"/>
          </p:cNvSpPr>
          <p:nvPr>
            <p:ph type="subTitle" idx="1"/>
          </p:nvPr>
        </p:nvSpPr>
        <p:spPr>
          <a:xfrm>
            <a:off x="1811000" y="5529350"/>
            <a:ext cx="2877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ubTitle" idx="2"/>
          </p:nvPr>
        </p:nvSpPr>
        <p:spPr>
          <a:xfrm>
            <a:off x="5793450" y="5523192"/>
            <a:ext cx="2794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subTitle" idx="3"/>
          </p:nvPr>
        </p:nvSpPr>
        <p:spPr>
          <a:xfrm>
            <a:off x="9758300" y="5522098"/>
            <a:ext cx="2762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ubTitle" idx="4"/>
          </p:nvPr>
        </p:nvSpPr>
        <p:spPr>
          <a:xfrm>
            <a:off x="13667350" y="5521800"/>
            <a:ext cx="2794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3"/>
          <p:cNvSpPr txBox="1">
            <a:spLocks noGrp="1"/>
          </p:cNvSpPr>
          <p:nvPr>
            <p:ph type="subTitle" idx="5"/>
          </p:nvPr>
        </p:nvSpPr>
        <p:spPr>
          <a:xfrm>
            <a:off x="1853200" y="4898500"/>
            <a:ext cx="2877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6"/>
          </p:nvPr>
        </p:nvSpPr>
        <p:spPr>
          <a:xfrm>
            <a:off x="5793448" y="4887176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ubTitle" idx="7"/>
          </p:nvPr>
        </p:nvSpPr>
        <p:spPr>
          <a:xfrm>
            <a:off x="9760110" y="4891744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subTitle" idx="8"/>
          </p:nvPr>
        </p:nvSpPr>
        <p:spPr>
          <a:xfrm>
            <a:off x="13695546" y="4896598"/>
            <a:ext cx="2762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40755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0558" y="-938599"/>
            <a:ext cx="6143300" cy="554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211492" y="-936333"/>
            <a:ext cx="6143300" cy="55430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>
            <a:spLocks noGrp="1"/>
          </p:cNvSpPr>
          <p:nvPr>
            <p:ph type="ctrTitle"/>
          </p:nvPr>
        </p:nvSpPr>
        <p:spPr>
          <a:xfrm flipH="1">
            <a:off x="914400" y="904450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1"/>
          </p:nvPr>
        </p:nvSpPr>
        <p:spPr>
          <a:xfrm>
            <a:off x="1120412" y="5902516"/>
            <a:ext cx="4773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2"/>
          </p:nvPr>
        </p:nvSpPr>
        <p:spPr>
          <a:xfrm>
            <a:off x="6781244" y="5902530"/>
            <a:ext cx="4761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3"/>
          </p:nvPr>
        </p:nvSpPr>
        <p:spPr>
          <a:xfrm>
            <a:off x="12465062" y="5907366"/>
            <a:ext cx="4734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1120400" y="7142548"/>
            <a:ext cx="47730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5"/>
          </p:nvPr>
        </p:nvSpPr>
        <p:spPr>
          <a:xfrm>
            <a:off x="6808302" y="7142548"/>
            <a:ext cx="4707000" cy="7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6"/>
          </p:nvPr>
        </p:nvSpPr>
        <p:spPr>
          <a:xfrm>
            <a:off x="12465062" y="7123210"/>
            <a:ext cx="4734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7"/>
          </p:nvPr>
        </p:nvSpPr>
        <p:spPr>
          <a:xfrm>
            <a:off x="1080000" y="5160174"/>
            <a:ext cx="4773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8"/>
          </p:nvPr>
        </p:nvSpPr>
        <p:spPr>
          <a:xfrm>
            <a:off x="6769298" y="5160174"/>
            <a:ext cx="4707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9"/>
          </p:nvPr>
        </p:nvSpPr>
        <p:spPr>
          <a:xfrm>
            <a:off x="12425800" y="5167024"/>
            <a:ext cx="4734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12240000" y="5103546"/>
            <a:ext cx="5120400" cy="2135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19" name="Google Shape;319;p35"/>
          <p:cNvSpPr/>
          <p:nvPr/>
        </p:nvSpPr>
        <p:spPr>
          <a:xfrm>
            <a:off x="6583800" y="5103564"/>
            <a:ext cx="5120400" cy="2135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20" name="Google Shape;320;p35"/>
          <p:cNvSpPr/>
          <p:nvPr/>
        </p:nvSpPr>
        <p:spPr>
          <a:xfrm>
            <a:off x="927600" y="5103546"/>
            <a:ext cx="5120400" cy="21354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21" name="Google Shape;321;p35"/>
          <p:cNvSpPr txBox="1"/>
          <p:nvPr/>
        </p:nvSpPr>
        <p:spPr>
          <a:xfrm>
            <a:off x="12247126" y="7238896"/>
            <a:ext cx="5106600" cy="69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52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2" name="Google Shape;322;p35"/>
          <p:cNvSpPr txBox="1"/>
          <p:nvPr/>
        </p:nvSpPr>
        <p:spPr>
          <a:xfrm>
            <a:off x="934726" y="7238896"/>
            <a:ext cx="5106600" cy="691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1352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6590926" y="7238908"/>
            <a:ext cx="5106600" cy="69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13520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chemeClr val="dk1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  <p:extLst>
      <p:ext uri="{BB962C8B-B14F-4D97-AF65-F5344CB8AC3E}">
        <p14:creationId xmlns:p14="http://schemas.microsoft.com/office/powerpoint/2010/main" val="26508530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ctrTitle"/>
          </p:nvPr>
        </p:nvSpPr>
        <p:spPr>
          <a:xfrm flipH="1">
            <a:off x="914400" y="8987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27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3" y="-1390596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36406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>
            <a:spLocks noGrp="1"/>
          </p:cNvSpPr>
          <p:nvPr>
            <p:ph type="ctrTitle"/>
          </p:nvPr>
        </p:nvSpPr>
        <p:spPr>
          <a:xfrm flipH="1">
            <a:off x="914400" y="8887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5441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50558" y="-633799"/>
            <a:ext cx="6143300" cy="554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211492" y="-631533"/>
            <a:ext cx="6143300" cy="554309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 txBox="1">
            <a:spLocks noGrp="1"/>
          </p:cNvSpPr>
          <p:nvPr>
            <p:ph type="ctrTitle"/>
          </p:nvPr>
        </p:nvSpPr>
        <p:spPr>
          <a:xfrm flipH="1">
            <a:off x="1080000" y="883436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98339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Title and three columns 5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38" name="Google Shape;338;p39"/>
          <p:cNvSpPr txBox="1">
            <a:spLocks noGrp="1"/>
          </p:cNvSpPr>
          <p:nvPr>
            <p:ph type="subTitle" idx="1"/>
          </p:nvPr>
        </p:nvSpPr>
        <p:spPr>
          <a:xfrm>
            <a:off x="2407666" y="5438652"/>
            <a:ext cx="4480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ubTitle" idx="2"/>
          </p:nvPr>
        </p:nvSpPr>
        <p:spPr>
          <a:xfrm>
            <a:off x="9532978" y="7167364"/>
            <a:ext cx="4598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ubTitle" idx="3"/>
          </p:nvPr>
        </p:nvSpPr>
        <p:spPr>
          <a:xfrm>
            <a:off x="9544998" y="3605540"/>
            <a:ext cx="4598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4"/>
          </p:nvPr>
        </p:nvSpPr>
        <p:spPr>
          <a:xfrm>
            <a:off x="2407666" y="4392676"/>
            <a:ext cx="4480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subTitle" idx="5"/>
          </p:nvPr>
        </p:nvSpPr>
        <p:spPr>
          <a:xfrm>
            <a:off x="9596084" y="6158300"/>
            <a:ext cx="4546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43" name="Google Shape;343;p39"/>
          <p:cNvSpPr txBox="1">
            <a:spLocks noGrp="1"/>
          </p:cNvSpPr>
          <p:nvPr>
            <p:ph type="subTitle" idx="6"/>
          </p:nvPr>
        </p:nvSpPr>
        <p:spPr>
          <a:xfrm>
            <a:off x="9544998" y="2544166"/>
            <a:ext cx="4598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271791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6">
  <p:cSld name="Title and three columns 6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ctrTitle"/>
          </p:nvPr>
        </p:nvSpPr>
        <p:spPr>
          <a:xfrm flipH="1">
            <a:off x="914400" y="87409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46" name="Google Shape;346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880583" y="78277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103" y="78277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080117" y="-117214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793449" y="-118048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0"/>
          <p:cNvSpPr txBox="1">
            <a:spLocks noGrp="1"/>
          </p:cNvSpPr>
          <p:nvPr>
            <p:ph type="subTitle" idx="1"/>
          </p:nvPr>
        </p:nvSpPr>
        <p:spPr>
          <a:xfrm>
            <a:off x="1344700" y="3775860"/>
            <a:ext cx="3913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40"/>
          <p:cNvSpPr txBox="1">
            <a:spLocks noGrp="1"/>
          </p:cNvSpPr>
          <p:nvPr>
            <p:ph type="subTitle" idx="2"/>
          </p:nvPr>
        </p:nvSpPr>
        <p:spPr>
          <a:xfrm>
            <a:off x="7161000" y="6819728"/>
            <a:ext cx="3913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40"/>
          <p:cNvSpPr txBox="1">
            <a:spLocks noGrp="1"/>
          </p:cNvSpPr>
          <p:nvPr>
            <p:ph type="subTitle" idx="3"/>
          </p:nvPr>
        </p:nvSpPr>
        <p:spPr>
          <a:xfrm>
            <a:off x="13030200" y="3791250"/>
            <a:ext cx="3868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40"/>
          <p:cNvSpPr txBox="1">
            <a:spLocks noGrp="1"/>
          </p:cNvSpPr>
          <p:nvPr>
            <p:ph type="subTitle" idx="4"/>
          </p:nvPr>
        </p:nvSpPr>
        <p:spPr>
          <a:xfrm>
            <a:off x="1366900" y="3123948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4" name="Google Shape;354;p40"/>
          <p:cNvSpPr txBox="1">
            <a:spLocks noGrp="1"/>
          </p:cNvSpPr>
          <p:nvPr>
            <p:ph type="subTitle" idx="5"/>
          </p:nvPr>
        </p:nvSpPr>
        <p:spPr>
          <a:xfrm>
            <a:off x="7183200" y="6141652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55" name="Google Shape;355;p40"/>
          <p:cNvSpPr txBox="1">
            <a:spLocks noGrp="1"/>
          </p:cNvSpPr>
          <p:nvPr>
            <p:ph type="subTitle" idx="6"/>
          </p:nvPr>
        </p:nvSpPr>
        <p:spPr>
          <a:xfrm>
            <a:off x="13030200" y="3123948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70139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Title and three columns 7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ctrTitle"/>
          </p:nvPr>
        </p:nvSpPr>
        <p:spPr>
          <a:xfrm flipH="1">
            <a:off x="914400" y="874100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>
            <a:spLocks noGrp="1"/>
          </p:cNvSpPr>
          <p:nvPr>
            <p:ph type="subTitle" idx="1"/>
          </p:nvPr>
        </p:nvSpPr>
        <p:spPr>
          <a:xfrm>
            <a:off x="3401200" y="5842786"/>
            <a:ext cx="2790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41"/>
          <p:cNvSpPr txBox="1">
            <a:spLocks noGrp="1"/>
          </p:cNvSpPr>
          <p:nvPr>
            <p:ph type="subTitle" idx="2"/>
          </p:nvPr>
        </p:nvSpPr>
        <p:spPr>
          <a:xfrm>
            <a:off x="3107000" y="5059524"/>
            <a:ext cx="3286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3"/>
          </p:nvPr>
        </p:nvSpPr>
        <p:spPr>
          <a:xfrm>
            <a:off x="3382000" y="4054510"/>
            <a:ext cx="2790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4"/>
          </p:nvPr>
        </p:nvSpPr>
        <p:spPr>
          <a:xfrm>
            <a:off x="11858000" y="5853100"/>
            <a:ext cx="32862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5"/>
          </p:nvPr>
        </p:nvSpPr>
        <p:spPr>
          <a:xfrm>
            <a:off x="11811500" y="5037900"/>
            <a:ext cx="33792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6"/>
          </p:nvPr>
        </p:nvSpPr>
        <p:spPr>
          <a:xfrm>
            <a:off x="12002600" y="4065376"/>
            <a:ext cx="2997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5" name="Google Shape;365;p41"/>
          <p:cNvSpPr txBox="1">
            <a:spLocks noGrp="1"/>
          </p:cNvSpPr>
          <p:nvPr>
            <p:ph type="subTitle" idx="7"/>
          </p:nvPr>
        </p:nvSpPr>
        <p:spPr>
          <a:xfrm>
            <a:off x="7537000" y="6815886"/>
            <a:ext cx="3213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subTitle" idx="8"/>
          </p:nvPr>
        </p:nvSpPr>
        <p:spPr>
          <a:xfrm>
            <a:off x="7209580" y="6079836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subTitle" idx="9"/>
          </p:nvPr>
        </p:nvSpPr>
        <p:spPr>
          <a:xfrm>
            <a:off x="7209580" y="5058960"/>
            <a:ext cx="3868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ctr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ctr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8" name="Google Shape;368;p41"/>
          <p:cNvSpPr/>
          <p:nvPr/>
        </p:nvSpPr>
        <p:spPr>
          <a:xfrm>
            <a:off x="7155700" y="3444950"/>
            <a:ext cx="3976200" cy="58104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        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69" name="Google Shape;369;p41"/>
          <p:cNvSpPr/>
          <p:nvPr/>
        </p:nvSpPr>
        <p:spPr>
          <a:xfrm>
            <a:off x="11513000" y="2355800"/>
            <a:ext cx="3976200" cy="58104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        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370" name="Google Shape;370;p41"/>
          <p:cNvSpPr/>
          <p:nvPr/>
        </p:nvSpPr>
        <p:spPr>
          <a:xfrm>
            <a:off x="2798800" y="2355800"/>
            <a:ext cx="3976200" cy="5810400"/>
          </a:xfrm>
          <a:prstGeom prst="rect">
            <a:avLst/>
          </a:prstGeom>
          <a:solidFill>
            <a:srgbClr val="FFFFFF">
              <a:alpha val="1192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         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371" name="Google Shape;37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251" y="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6752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8">
  <p:cSld name="Title and three columns 8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>
            <a:spLocks noGrp="1"/>
          </p:cNvSpPr>
          <p:nvPr>
            <p:ph type="subTitle" idx="1"/>
          </p:nvPr>
        </p:nvSpPr>
        <p:spPr>
          <a:xfrm>
            <a:off x="1949800" y="7489608"/>
            <a:ext cx="4314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subTitle" idx="2"/>
          </p:nvPr>
        </p:nvSpPr>
        <p:spPr>
          <a:xfrm>
            <a:off x="7108650" y="7489652"/>
            <a:ext cx="4289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p42"/>
          <p:cNvSpPr txBox="1">
            <a:spLocks noGrp="1"/>
          </p:cNvSpPr>
          <p:nvPr>
            <p:ph type="subTitle" idx="3"/>
          </p:nvPr>
        </p:nvSpPr>
        <p:spPr>
          <a:xfrm>
            <a:off x="12004800" y="7494452"/>
            <a:ext cx="4289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4"/>
          </p:nvPr>
        </p:nvSpPr>
        <p:spPr>
          <a:xfrm>
            <a:off x="1931800" y="6856824"/>
            <a:ext cx="4350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7" name="Google Shape;377;p42"/>
          <p:cNvSpPr txBox="1">
            <a:spLocks noGrp="1"/>
          </p:cNvSpPr>
          <p:nvPr>
            <p:ph type="subTitle" idx="5"/>
          </p:nvPr>
        </p:nvSpPr>
        <p:spPr>
          <a:xfrm>
            <a:off x="7132958" y="6878624"/>
            <a:ext cx="4289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8" name="Google Shape;378;p42"/>
          <p:cNvSpPr txBox="1">
            <a:spLocks noGrp="1"/>
          </p:cNvSpPr>
          <p:nvPr>
            <p:ph type="subTitle" idx="6"/>
          </p:nvPr>
        </p:nvSpPr>
        <p:spPr>
          <a:xfrm>
            <a:off x="11974500" y="6878600"/>
            <a:ext cx="4350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65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5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>
            <a:spLocks noGrp="1"/>
          </p:cNvSpPr>
          <p:nvPr>
            <p:ph type="ctrTitle"/>
          </p:nvPr>
        </p:nvSpPr>
        <p:spPr>
          <a:xfrm flipH="1">
            <a:off x="914400" y="890050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987510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Title only  4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3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87" name="Google Shape;38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17851" y="8301794"/>
            <a:ext cx="2828050" cy="25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935929" y="8587604"/>
            <a:ext cx="2828050" cy="255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20222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7525102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651" y="7525102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-77299"/>
            <a:ext cx="6601048" cy="59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1686950" y="1"/>
            <a:ext cx="6601048" cy="59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151986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6">
  <p:cSld name="Title only  6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43047" y="-1028150"/>
            <a:ext cx="5866898" cy="52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945735" y="-1028150"/>
            <a:ext cx="5866898" cy="52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5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31650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5">
  <p:cSld name="Title and four columns 5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6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04" name="Google Shape;404;p46"/>
          <p:cNvSpPr txBox="1">
            <a:spLocks noGrp="1"/>
          </p:cNvSpPr>
          <p:nvPr>
            <p:ph type="ctrTitle" idx="2"/>
          </p:nvPr>
        </p:nvSpPr>
        <p:spPr>
          <a:xfrm>
            <a:off x="3380914" y="3800848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05" name="Google Shape;405;p46"/>
          <p:cNvSpPr txBox="1">
            <a:spLocks noGrp="1"/>
          </p:cNvSpPr>
          <p:nvPr>
            <p:ph type="subTitle" idx="1"/>
          </p:nvPr>
        </p:nvSpPr>
        <p:spPr>
          <a:xfrm>
            <a:off x="4103614" y="473955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ctrTitle" idx="3"/>
          </p:nvPr>
        </p:nvSpPr>
        <p:spPr>
          <a:xfrm>
            <a:off x="3380914" y="6810006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ubTitle" idx="4"/>
          </p:nvPr>
        </p:nvSpPr>
        <p:spPr>
          <a:xfrm>
            <a:off x="4103614" y="774345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ctrTitle" idx="5"/>
          </p:nvPr>
        </p:nvSpPr>
        <p:spPr>
          <a:xfrm>
            <a:off x="9648714" y="3800848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09" name="Google Shape;409;p46"/>
          <p:cNvSpPr txBox="1">
            <a:spLocks noGrp="1"/>
          </p:cNvSpPr>
          <p:nvPr>
            <p:ph type="subTitle" idx="6"/>
          </p:nvPr>
        </p:nvSpPr>
        <p:spPr>
          <a:xfrm>
            <a:off x="10371414" y="473955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10" name="Google Shape;410;p46"/>
          <p:cNvSpPr txBox="1">
            <a:spLocks noGrp="1"/>
          </p:cNvSpPr>
          <p:nvPr>
            <p:ph type="ctrTitle" idx="7"/>
          </p:nvPr>
        </p:nvSpPr>
        <p:spPr>
          <a:xfrm>
            <a:off x="9648714" y="6810006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11" name="Google Shape;411;p46"/>
          <p:cNvSpPr txBox="1">
            <a:spLocks noGrp="1"/>
          </p:cNvSpPr>
          <p:nvPr>
            <p:ph type="subTitle" idx="8"/>
          </p:nvPr>
        </p:nvSpPr>
        <p:spPr>
          <a:xfrm>
            <a:off x="10371414" y="774345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cxnSp>
        <p:nvCxnSpPr>
          <p:cNvPr id="412" name="Google Shape;412;p46"/>
          <p:cNvCxnSpPr/>
          <p:nvPr/>
        </p:nvCxnSpPr>
        <p:spPr>
          <a:xfrm>
            <a:off x="4546800" y="4221326"/>
            <a:ext cx="919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4546800" y="7254876"/>
            <a:ext cx="9194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4" name="Google Shape;414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13882100" y="-1152095"/>
            <a:ext cx="5508552" cy="49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69100" y="-1152775"/>
            <a:ext cx="5508552" cy="49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288150" y="7224687"/>
            <a:ext cx="5508552" cy="497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13863050" y="7242987"/>
            <a:ext cx="5508552" cy="4970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59276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6">
  <p:cSld name="Title and four columns 6"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7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ctrTitle" idx="2"/>
          </p:nvPr>
        </p:nvSpPr>
        <p:spPr>
          <a:xfrm>
            <a:off x="458878" y="4752018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21" name="Google Shape;421;p47"/>
          <p:cNvSpPr txBox="1">
            <a:spLocks noGrp="1"/>
          </p:cNvSpPr>
          <p:nvPr>
            <p:ph type="subTitle" idx="1"/>
          </p:nvPr>
        </p:nvSpPr>
        <p:spPr>
          <a:xfrm>
            <a:off x="1181578" y="5674944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22" name="Google Shape;422;p47"/>
          <p:cNvSpPr txBox="1">
            <a:spLocks noGrp="1"/>
          </p:cNvSpPr>
          <p:nvPr>
            <p:ph type="ctrTitle" idx="3"/>
          </p:nvPr>
        </p:nvSpPr>
        <p:spPr>
          <a:xfrm>
            <a:off x="4486546" y="4762218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4"/>
          </p:nvPr>
        </p:nvSpPr>
        <p:spPr>
          <a:xfrm>
            <a:off x="5209246" y="5685144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ctrTitle" idx="5"/>
          </p:nvPr>
        </p:nvSpPr>
        <p:spPr>
          <a:xfrm>
            <a:off x="8571806" y="477301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6"/>
          </p:nvPr>
        </p:nvSpPr>
        <p:spPr>
          <a:xfrm>
            <a:off x="9294506" y="5695938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ctrTitle" idx="7"/>
          </p:nvPr>
        </p:nvSpPr>
        <p:spPr>
          <a:xfrm>
            <a:off x="12580852" y="478321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427" name="Google Shape;427;p47"/>
          <p:cNvSpPr txBox="1">
            <a:spLocks noGrp="1"/>
          </p:cNvSpPr>
          <p:nvPr>
            <p:ph type="subTitle" idx="8"/>
          </p:nvPr>
        </p:nvSpPr>
        <p:spPr>
          <a:xfrm>
            <a:off x="13303552" y="5706138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143651" y="-116226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17559" y="72777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705609" y="7288048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-116282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7"/>
          <p:cNvSpPr/>
          <p:nvPr/>
        </p:nvSpPr>
        <p:spPr>
          <a:xfrm>
            <a:off x="10347342" y="3467018"/>
            <a:ext cx="1707280" cy="1477456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33" name="Google Shape;433;p47"/>
          <p:cNvSpPr/>
          <p:nvPr/>
        </p:nvSpPr>
        <p:spPr>
          <a:xfrm>
            <a:off x="6262082" y="3446050"/>
            <a:ext cx="1707280" cy="1477456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34" name="Google Shape;434;p47"/>
          <p:cNvSpPr/>
          <p:nvPr/>
        </p:nvSpPr>
        <p:spPr>
          <a:xfrm>
            <a:off x="14356386" y="3467044"/>
            <a:ext cx="1707280" cy="1477456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35" name="Google Shape;435;p47"/>
          <p:cNvSpPr/>
          <p:nvPr/>
        </p:nvSpPr>
        <p:spPr>
          <a:xfrm>
            <a:off x="2234412" y="3446026"/>
            <a:ext cx="1707280" cy="1477456"/>
          </a:xfrm>
          <a:custGeom>
            <a:avLst/>
            <a:gdLst/>
            <a:ahLst/>
            <a:cxnLst/>
            <a:rect l="l" t="t" r="r" b="b"/>
            <a:pathLst>
              <a:path w="9834" h="8508" extrusionOk="0">
                <a:moveTo>
                  <a:pt x="2425" y="1"/>
                </a:moveTo>
                <a:lnTo>
                  <a:pt x="1" y="4254"/>
                </a:lnTo>
                <a:lnTo>
                  <a:pt x="458" y="5077"/>
                </a:lnTo>
                <a:lnTo>
                  <a:pt x="2425" y="8507"/>
                </a:lnTo>
                <a:lnTo>
                  <a:pt x="7364" y="8507"/>
                </a:lnTo>
                <a:lnTo>
                  <a:pt x="9330" y="5077"/>
                </a:lnTo>
                <a:lnTo>
                  <a:pt x="9833" y="4254"/>
                </a:lnTo>
                <a:lnTo>
                  <a:pt x="7364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40370038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>
            <a:spLocks noGrp="1"/>
          </p:cNvSpPr>
          <p:nvPr>
            <p:ph type="ctrTitle"/>
          </p:nvPr>
        </p:nvSpPr>
        <p:spPr>
          <a:xfrm flipH="1">
            <a:off x="1080000" y="904052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1544200" y="3582598"/>
            <a:ext cx="4027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4143651" y="-116226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417559" y="72777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705609" y="7288048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-116282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8"/>
          <p:cNvSpPr txBox="1">
            <a:spLocks noGrp="1"/>
          </p:cNvSpPr>
          <p:nvPr>
            <p:ph type="title" idx="2" hasCustomPrompt="1"/>
          </p:nvPr>
        </p:nvSpPr>
        <p:spPr>
          <a:xfrm>
            <a:off x="1544200" y="2962250"/>
            <a:ext cx="4027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4" name="Google Shape;444;p48"/>
          <p:cNvSpPr txBox="1">
            <a:spLocks noGrp="1"/>
          </p:cNvSpPr>
          <p:nvPr>
            <p:ph type="subTitle" idx="3"/>
          </p:nvPr>
        </p:nvSpPr>
        <p:spPr>
          <a:xfrm>
            <a:off x="1526750" y="5709168"/>
            <a:ext cx="4027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45" name="Google Shape;445;p48"/>
          <p:cNvSpPr txBox="1">
            <a:spLocks noGrp="1"/>
          </p:cNvSpPr>
          <p:nvPr>
            <p:ph type="title" idx="4" hasCustomPrompt="1"/>
          </p:nvPr>
        </p:nvSpPr>
        <p:spPr>
          <a:xfrm>
            <a:off x="1526750" y="5098778"/>
            <a:ext cx="4027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6" name="Google Shape;446;p48"/>
          <p:cNvSpPr txBox="1">
            <a:spLocks noGrp="1"/>
          </p:cNvSpPr>
          <p:nvPr>
            <p:ph type="subTitle" idx="5"/>
          </p:nvPr>
        </p:nvSpPr>
        <p:spPr>
          <a:xfrm>
            <a:off x="12738700" y="3582598"/>
            <a:ext cx="4027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title" idx="6" hasCustomPrompt="1"/>
          </p:nvPr>
        </p:nvSpPr>
        <p:spPr>
          <a:xfrm>
            <a:off x="12738600" y="2962250"/>
            <a:ext cx="4027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8" name="Google Shape;448;p48"/>
          <p:cNvSpPr txBox="1">
            <a:spLocks noGrp="1"/>
          </p:cNvSpPr>
          <p:nvPr>
            <p:ph type="subTitle" idx="7"/>
          </p:nvPr>
        </p:nvSpPr>
        <p:spPr>
          <a:xfrm>
            <a:off x="12738600" y="5699304"/>
            <a:ext cx="4027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49" name="Google Shape;449;p48"/>
          <p:cNvSpPr txBox="1">
            <a:spLocks noGrp="1"/>
          </p:cNvSpPr>
          <p:nvPr>
            <p:ph type="title" idx="8" hasCustomPrompt="1"/>
          </p:nvPr>
        </p:nvSpPr>
        <p:spPr>
          <a:xfrm>
            <a:off x="12738600" y="5098804"/>
            <a:ext cx="40272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251797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52" name="Google Shape;452;p49"/>
          <p:cNvSpPr txBox="1">
            <a:spLocks noGrp="1"/>
          </p:cNvSpPr>
          <p:nvPr>
            <p:ph type="subTitle" idx="1"/>
          </p:nvPr>
        </p:nvSpPr>
        <p:spPr>
          <a:xfrm>
            <a:off x="2264000" y="6865724"/>
            <a:ext cx="37482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453" name="Google Shape;45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" y="-116282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49"/>
          <p:cNvSpPr txBox="1">
            <a:spLocks noGrp="1"/>
          </p:cNvSpPr>
          <p:nvPr>
            <p:ph type="title" idx="2" hasCustomPrompt="1"/>
          </p:nvPr>
        </p:nvSpPr>
        <p:spPr>
          <a:xfrm>
            <a:off x="7451700" y="4058526"/>
            <a:ext cx="30318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49"/>
          <p:cNvSpPr txBox="1">
            <a:spLocks noGrp="1"/>
          </p:cNvSpPr>
          <p:nvPr>
            <p:ph type="title" idx="3" hasCustomPrompt="1"/>
          </p:nvPr>
        </p:nvSpPr>
        <p:spPr>
          <a:xfrm>
            <a:off x="6044900" y="7203350"/>
            <a:ext cx="28146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6" name="Google Shape;456;p49"/>
          <p:cNvSpPr txBox="1">
            <a:spLocks noGrp="1"/>
          </p:cNvSpPr>
          <p:nvPr>
            <p:ph type="title" idx="4" hasCustomPrompt="1"/>
          </p:nvPr>
        </p:nvSpPr>
        <p:spPr>
          <a:xfrm>
            <a:off x="9131686" y="6817374"/>
            <a:ext cx="1371600" cy="9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57" name="Google Shape;457;p49"/>
          <p:cNvSpPr txBox="1">
            <a:spLocks noGrp="1"/>
          </p:cNvSpPr>
          <p:nvPr>
            <p:ph type="subTitle" idx="5"/>
          </p:nvPr>
        </p:nvSpPr>
        <p:spPr>
          <a:xfrm>
            <a:off x="10890138" y="3503524"/>
            <a:ext cx="3737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58" name="Google Shape;458;p49"/>
          <p:cNvSpPr txBox="1">
            <a:spLocks noGrp="1"/>
          </p:cNvSpPr>
          <p:nvPr>
            <p:ph type="subTitle" idx="6"/>
          </p:nvPr>
        </p:nvSpPr>
        <p:spPr>
          <a:xfrm>
            <a:off x="10652450" y="6882390"/>
            <a:ext cx="37482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59" name="Google Shape;459;p49"/>
          <p:cNvSpPr txBox="1">
            <a:spLocks noGrp="1"/>
          </p:cNvSpPr>
          <p:nvPr>
            <p:ph type="subTitle" idx="7"/>
          </p:nvPr>
        </p:nvSpPr>
        <p:spPr>
          <a:xfrm>
            <a:off x="10879116" y="3973374"/>
            <a:ext cx="3737400" cy="13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60" name="Google Shape;460;p49"/>
          <p:cNvSpPr txBox="1">
            <a:spLocks noGrp="1"/>
          </p:cNvSpPr>
          <p:nvPr>
            <p:ph type="subTitle" idx="8"/>
          </p:nvPr>
        </p:nvSpPr>
        <p:spPr>
          <a:xfrm>
            <a:off x="10657850" y="7617990"/>
            <a:ext cx="3737400" cy="11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461" name="Google Shape;461;p49"/>
          <p:cNvSpPr txBox="1">
            <a:spLocks noGrp="1"/>
          </p:cNvSpPr>
          <p:nvPr>
            <p:ph type="subTitle" idx="9"/>
          </p:nvPr>
        </p:nvSpPr>
        <p:spPr>
          <a:xfrm>
            <a:off x="2264000" y="7184380"/>
            <a:ext cx="3748200" cy="15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801513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3851" y="-1694268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119109" y="-1693166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104943" y="5582174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099037" y="5581072"/>
            <a:ext cx="6273650" cy="56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4563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8">
  <p:cSld name="Title only  8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-1828238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798298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1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330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 hasCustomPrompt="1"/>
          </p:nvPr>
        </p:nvSpPr>
        <p:spPr>
          <a:xfrm>
            <a:off x="833352" y="2800150"/>
            <a:ext cx="120288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2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4" name="Google Shape;474;p52"/>
          <p:cNvSpPr txBox="1">
            <a:spLocks noGrp="1"/>
          </p:cNvSpPr>
          <p:nvPr>
            <p:ph type="subTitle" idx="1"/>
          </p:nvPr>
        </p:nvSpPr>
        <p:spPr>
          <a:xfrm>
            <a:off x="1080000" y="6318100"/>
            <a:ext cx="12033000" cy="7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75" name="Google Shape;47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86651" y="-2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3686631" y="6135184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 rot="5400000">
            <a:off x="3377250" y="-1481000"/>
            <a:ext cx="6358200" cy="1311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3627153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Title and three columns 9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3"/>
          <p:cNvSpPr txBox="1">
            <a:spLocks noGrp="1"/>
          </p:cNvSpPr>
          <p:nvPr>
            <p:ph type="subTitle" idx="1"/>
          </p:nvPr>
        </p:nvSpPr>
        <p:spPr>
          <a:xfrm>
            <a:off x="3516364" y="8111384"/>
            <a:ext cx="24354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53"/>
          <p:cNvSpPr txBox="1">
            <a:spLocks noGrp="1"/>
          </p:cNvSpPr>
          <p:nvPr>
            <p:ph type="subTitle" idx="2"/>
          </p:nvPr>
        </p:nvSpPr>
        <p:spPr>
          <a:xfrm>
            <a:off x="7878124" y="8141760"/>
            <a:ext cx="2524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53"/>
          <p:cNvSpPr txBox="1">
            <a:spLocks noGrp="1"/>
          </p:cNvSpPr>
          <p:nvPr>
            <p:ph type="subTitle" idx="3"/>
          </p:nvPr>
        </p:nvSpPr>
        <p:spPr>
          <a:xfrm>
            <a:off x="12375000" y="8139374"/>
            <a:ext cx="2524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subTitle" idx="4"/>
          </p:nvPr>
        </p:nvSpPr>
        <p:spPr>
          <a:xfrm>
            <a:off x="3487764" y="7458310"/>
            <a:ext cx="24354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ubTitle" idx="5"/>
          </p:nvPr>
        </p:nvSpPr>
        <p:spPr>
          <a:xfrm>
            <a:off x="7878124" y="7467600"/>
            <a:ext cx="2524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86" name="Google Shape;486;p53"/>
          <p:cNvSpPr txBox="1">
            <a:spLocks noGrp="1"/>
          </p:cNvSpPr>
          <p:nvPr>
            <p:ph type="subTitle" idx="6"/>
          </p:nvPr>
        </p:nvSpPr>
        <p:spPr>
          <a:xfrm>
            <a:off x="12375200" y="7467264"/>
            <a:ext cx="2524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6340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0">
  <p:cSld name="Title and three columns 10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880583" y="75229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88103" y="752297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91" name="Google Shape;491;p54"/>
          <p:cNvSpPr txBox="1">
            <a:spLocks noGrp="1"/>
          </p:cNvSpPr>
          <p:nvPr>
            <p:ph type="subTitle" idx="1"/>
          </p:nvPr>
        </p:nvSpPr>
        <p:spPr>
          <a:xfrm>
            <a:off x="1536400" y="5666726"/>
            <a:ext cx="2863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subTitle" idx="2"/>
          </p:nvPr>
        </p:nvSpPr>
        <p:spPr>
          <a:xfrm>
            <a:off x="7667490" y="5687814"/>
            <a:ext cx="2863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subTitle" idx="3"/>
          </p:nvPr>
        </p:nvSpPr>
        <p:spPr>
          <a:xfrm>
            <a:off x="13821950" y="5671576"/>
            <a:ext cx="28638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ubTitle" idx="4"/>
          </p:nvPr>
        </p:nvSpPr>
        <p:spPr>
          <a:xfrm>
            <a:off x="1536400" y="4945414"/>
            <a:ext cx="2863800" cy="6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5" name="Google Shape;495;p54"/>
          <p:cNvSpPr txBox="1">
            <a:spLocks noGrp="1"/>
          </p:cNvSpPr>
          <p:nvPr>
            <p:ph type="subTitle" idx="5"/>
          </p:nvPr>
        </p:nvSpPr>
        <p:spPr>
          <a:xfrm>
            <a:off x="7667750" y="4945450"/>
            <a:ext cx="2863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6" name="Google Shape;496;p54"/>
          <p:cNvSpPr txBox="1">
            <a:spLocks noGrp="1"/>
          </p:cNvSpPr>
          <p:nvPr>
            <p:ph type="subTitle" idx="6"/>
          </p:nvPr>
        </p:nvSpPr>
        <p:spPr>
          <a:xfrm>
            <a:off x="13822222" y="4952264"/>
            <a:ext cx="28638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97" name="Google Shape;497;p54"/>
          <p:cNvSpPr/>
          <p:nvPr/>
        </p:nvSpPr>
        <p:spPr>
          <a:xfrm rot="5400000">
            <a:off x="575135" y="3373229"/>
            <a:ext cx="4789794" cy="415173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98" name="Google Shape;498;p54"/>
          <p:cNvSpPr/>
          <p:nvPr/>
        </p:nvSpPr>
        <p:spPr>
          <a:xfrm rot="5400000">
            <a:off x="2389668" y="2700379"/>
            <a:ext cx="1157832" cy="100359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499" name="Google Shape;499;p54"/>
          <p:cNvSpPr/>
          <p:nvPr/>
        </p:nvSpPr>
        <p:spPr>
          <a:xfrm rot="5400000">
            <a:off x="6770441" y="3373229"/>
            <a:ext cx="4789794" cy="415173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00" name="Google Shape;500;p54"/>
          <p:cNvSpPr/>
          <p:nvPr/>
        </p:nvSpPr>
        <p:spPr>
          <a:xfrm rot="5400000">
            <a:off x="12830885" y="3373229"/>
            <a:ext cx="4789794" cy="415173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01" name="Google Shape;501;p54"/>
          <p:cNvSpPr/>
          <p:nvPr/>
        </p:nvSpPr>
        <p:spPr>
          <a:xfrm rot="5400000">
            <a:off x="14656896" y="2700403"/>
            <a:ext cx="1157832" cy="100359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502" name="Google Shape;502;p54"/>
          <p:cNvSpPr/>
          <p:nvPr/>
        </p:nvSpPr>
        <p:spPr>
          <a:xfrm rot="5400000">
            <a:off x="8580272" y="2700403"/>
            <a:ext cx="1157832" cy="1003594"/>
          </a:xfrm>
          <a:custGeom>
            <a:avLst/>
            <a:gdLst/>
            <a:ahLst/>
            <a:cxnLst/>
            <a:rect l="l" t="t" r="r" b="b"/>
            <a:pathLst>
              <a:path w="31949" h="27693" extrusionOk="0">
                <a:moveTo>
                  <a:pt x="7959" y="1"/>
                </a:moveTo>
                <a:lnTo>
                  <a:pt x="1" y="13846"/>
                </a:lnTo>
                <a:lnTo>
                  <a:pt x="7959" y="27692"/>
                </a:lnTo>
                <a:lnTo>
                  <a:pt x="23991" y="27692"/>
                </a:lnTo>
                <a:lnTo>
                  <a:pt x="31949" y="13846"/>
                </a:lnTo>
                <a:lnTo>
                  <a:pt x="23991" y="1"/>
                </a:lnTo>
                <a:close/>
              </a:path>
            </a:pathLst>
          </a:custGeom>
          <a:solidFill>
            <a:srgbClr val="FFFFFF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3621288" y="-3323903"/>
            <a:ext cx="7422648" cy="669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6623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7">
  <p:cSld name="Title and four columns 7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12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5"/>
          <p:cNvSpPr txBox="1">
            <a:spLocks noGrp="1"/>
          </p:cNvSpPr>
          <p:nvPr>
            <p:ph type="ctrTitle"/>
          </p:nvPr>
        </p:nvSpPr>
        <p:spPr>
          <a:xfrm flipH="1">
            <a:off x="914400" y="904474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507" name="Google Shape;507;p55"/>
          <p:cNvSpPr txBox="1">
            <a:spLocks noGrp="1"/>
          </p:cNvSpPr>
          <p:nvPr>
            <p:ph type="ctrTitle" idx="2"/>
          </p:nvPr>
        </p:nvSpPr>
        <p:spPr>
          <a:xfrm>
            <a:off x="4787600" y="7703114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subTitle" idx="1"/>
          </p:nvPr>
        </p:nvSpPr>
        <p:spPr>
          <a:xfrm>
            <a:off x="4787600" y="8225076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ctrTitle" idx="3"/>
          </p:nvPr>
        </p:nvSpPr>
        <p:spPr>
          <a:xfrm>
            <a:off x="8908900" y="7719550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0" name="Google Shape;510;p55"/>
          <p:cNvSpPr txBox="1">
            <a:spLocks noGrp="1"/>
          </p:cNvSpPr>
          <p:nvPr>
            <p:ph type="subTitle" idx="4"/>
          </p:nvPr>
        </p:nvSpPr>
        <p:spPr>
          <a:xfrm>
            <a:off x="8909200" y="8223676"/>
            <a:ext cx="2462400" cy="11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511" name="Google Shape;511;p55"/>
          <p:cNvSpPr txBox="1">
            <a:spLocks noGrp="1"/>
          </p:cNvSpPr>
          <p:nvPr>
            <p:ph type="ctrTitle" idx="5"/>
          </p:nvPr>
        </p:nvSpPr>
        <p:spPr>
          <a:xfrm>
            <a:off x="6887550" y="2725802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subTitle" idx="6"/>
          </p:nvPr>
        </p:nvSpPr>
        <p:spPr>
          <a:xfrm>
            <a:off x="6887252" y="3312898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513" name="Google Shape;513;p55"/>
          <p:cNvSpPr txBox="1">
            <a:spLocks noGrp="1"/>
          </p:cNvSpPr>
          <p:nvPr>
            <p:ph type="ctrTitle" idx="7"/>
          </p:nvPr>
        </p:nvSpPr>
        <p:spPr>
          <a:xfrm>
            <a:off x="10996850" y="2722726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14" name="Google Shape;514;p55"/>
          <p:cNvSpPr txBox="1">
            <a:spLocks noGrp="1"/>
          </p:cNvSpPr>
          <p:nvPr>
            <p:ph type="subTitle" idx="8"/>
          </p:nvPr>
        </p:nvSpPr>
        <p:spPr>
          <a:xfrm>
            <a:off x="10996650" y="3309824"/>
            <a:ext cx="24624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35693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1">
  <p:cSld name="Title and five columns 1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65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6"/>
          <p:cNvSpPr txBox="1">
            <a:spLocks noGrp="1"/>
          </p:cNvSpPr>
          <p:nvPr>
            <p:ph type="ctrTitle"/>
          </p:nvPr>
        </p:nvSpPr>
        <p:spPr>
          <a:xfrm flipH="1">
            <a:off x="1245600" y="90911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519" name="Google Shape;519;p56"/>
          <p:cNvSpPr txBox="1">
            <a:spLocks noGrp="1"/>
          </p:cNvSpPr>
          <p:nvPr>
            <p:ph type="subTitle" idx="1"/>
          </p:nvPr>
        </p:nvSpPr>
        <p:spPr>
          <a:xfrm>
            <a:off x="3146288" y="2978764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0" name="Google Shape;520;p56"/>
          <p:cNvSpPr txBox="1">
            <a:spLocks noGrp="1"/>
          </p:cNvSpPr>
          <p:nvPr>
            <p:ph type="subTitle" idx="2"/>
          </p:nvPr>
        </p:nvSpPr>
        <p:spPr>
          <a:xfrm>
            <a:off x="7575364" y="2982040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ubTitle" idx="3"/>
          </p:nvPr>
        </p:nvSpPr>
        <p:spPr>
          <a:xfrm>
            <a:off x="12128244" y="2986840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2" name="Google Shape;522;p56"/>
          <p:cNvSpPr txBox="1">
            <a:spLocks noGrp="1"/>
          </p:cNvSpPr>
          <p:nvPr>
            <p:ph type="subTitle" idx="4"/>
          </p:nvPr>
        </p:nvSpPr>
        <p:spPr>
          <a:xfrm>
            <a:off x="3146290" y="2120944"/>
            <a:ext cx="3111600" cy="6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subTitle" idx="5"/>
          </p:nvPr>
        </p:nvSpPr>
        <p:spPr>
          <a:xfrm>
            <a:off x="7575648" y="2145244"/>
            <a:ext cx="3111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4" name="Google Shape;524;p56"/>
          <p:cNvSpPr txBox="1">
            <a:spLocks noGrp="1"/>
          </p:cNvSpPr>
          <p:nvPr>
            <p:ph type="subTitle" idx="6"/>
          </p:nvPr>
        </p:nvSpPr>
        <p:spPr>
          <a:xfrm>
            <a:off x="12128540" y="2131020"/>
            <a:ext cx="3111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5" name="Google Shape;525;p56"/>
          <p:cNvSpPr txBox="1">
            <a:spLocks noGrp="1"/>
          </p:cNvSpPr>
          <p:nvPr>
            <p:ph type="subTitle" idx="7"/>
          </p:nvPr>
        </p:nvSpPr>
        <p:spPr>
          <a:xfrm>
            <a:off x="5384864" y="8314914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56"/>
          <p:cNvSpPr txBox="1">
            <a:spLocks noGrp="1"/>
          </p:cNvSpPr>
          <p:nvPr>
            <p:ph type="subTitle" idx="8"/>
          </p:nvPr>
        </p:nvSpPr>
        <p:spPr>
          <a:xfrm>
            <a:off x="9812294" y="8277930"/>
            <a:ext cx="31116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subTitle" idx="9"/>
          </p:nvPr>
        </p:nvSpPr>
        <p:spPr>
          <a:xfrm>
            <a:off x="5385148" y="7546370"/>
            <a:ext cx="3111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subTitle" idx="13"/>
          </p:nvPr>
        </p:nvSpPr>
        <p:spPr>
          <a:xfrm>
            <a:off x="9812590" y="7548332"/>
            <a:ext cx="31116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Clr>
                <a:schemeClr val="accent2"/>
              </a:buClr>
              <a:buSzPts val="1600"/>
              <a:buFont typeface="Squada One"/>
              <a:buNone/>
              <a:defRPr sz="32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365352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 only 9"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>
            <a:spLocks noGrp="1"/>
          </p:cNvSpPr>
          <p:nvPr>
            <p:ph type="ctrTitle"/>
          </p:nvPr>
        </p:nvSpPr>
        <p:spPr>
          <a:xfrm flipH="1">
            <a:off x="914400" y="889798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31" name="Google Shape;5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63651" y="-1590217"/>
            <a:ext cx="6279650" cy="5666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40737" y="-1593061"/>
            <a:ext cx="6279650" cy="56660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741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 only 10"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3851" y="-932268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119109" y="-931166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104943" y="5582174"/>
            <a:ext cx="6273650" cy="56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099037" y="5581072"/>
            <a:ext cx="6273650" cy="56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 txBox="1">
            <a:spLocks noGrp="1"/>
          </p:cNvSpPr>
          <p:nvPr>
            <p:ph type="ctrTitle"/>
          </p:nvPr>
        </p:nvSpPr>
        <p:spPr>
          <a:xfrm flipH="1">
            <a:off x="1080000" y="101480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82760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Thanks 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9"/>
          <p:cNvSpPr txBox="1">
            <a:spLocks noGrp="1"/>
          </p:cNvSpPr>
          <p:nvPr>
            <p:ph type="ctrTitle"/>
          </p:nvPr>
        </p:nvSpPr>
        <p:spPr>
          <a:xfrm flipH="1">
            <a:off x="914400" y="2886060"/>
            <a:ext cx="53916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541" name="Google Shape;541;p59"/>
          <p:cNvSpPr txBox="1"/>
          <p:nvPr/>
        </p:nvSpPr>
        <p:spPr>
          <a:xfrm>
            <a:off x="6780650" y="4013254"/>
            <a:ext cx="5636400" cy="24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</a:t>
            </a:r>
            <a:r>
              <a:rPr lang="en" sz="24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</a:t>
            </a:r>
            <a:r>
              <a:rPr lang="en" sz="24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2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24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24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infographics &amp; images by </a:t>
            </a:r>
            <a:r>
              <a:rPr lang="en" sz="2400">
                <a:solidFill>
                  <a:schemeClr val="lt1"/>
                </a:solidFill>
                <a:uFill>
                  <a:noFill/>
                </a:uFill>
                <a:latin typeface="Roboto Condensed Light"/>
                <a:ea typeface="Roboto Condensed Light"/>
                <a:cs typeface="Roboto Condensed Light"/>
                <a:sym typeface="Roboto Condensed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24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D80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400">
              <a:solidFill>
                <a:schemeClr val="dk1"/>
              </a:solidFill>
              <a:highlight>
                <a:srgbClr val="FFD809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74320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2" name="Google Shape;542;p59"/>
          <p:cNvSpPr txBox="1">
            <a:spLocks noGrp="1"/>
          </p:cNvSpPr>
          <p:nvPr>
            <p:ph type="subTitle" idx="1"/>
          </p:nvPr>
        </p:nvSpPr>
        <p:spPr>
          <a:xfrm>
            <a:off x="914376" y="4077526"/>
            <a:ext cx="5391600" cy="9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pic>
        <p:nvPicPr>
          <p:cNvPr id="543" name="Google Shape;5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143557" y="-2748209"/>
            <a:ext cx="8144442" cy="734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10117499" y="5553573"/>
            <a:ext cx="8144442" cy="7348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519298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 only 1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>
            <a:spLocks noGrp="1"/>
          </p:cNvSpPr>
          <p:nvPr>
            <p:ph type="ctrTitle"/>
          </p:nvPr>
        </p:nvSpPr>
        <p:spPr>
          <a:xfrm flipH="1">
            <a:off x="1080000" y="91236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47" name="Google Shape;547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5541933" y="794698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837989" y="778713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539659" y="-4216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8787" y="-26182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51947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2">
  <p:cSld name="Title only 12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>
            <a:spLocks noGrp="1"/>
          </p:cNvSpPr>
          <p:nvPr>
            <p:ph type="ctrTitle"/>
          </p:nvPr>
        </p:nvSpPr>
        <p:spPr>
          <a:xfrm flipH="1">
            <a:off x="1080000" y="91236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53" name="Google Shape;55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5539659" y="-42167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858787" y="-26182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913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2"/>
          <p:cNvSpPr txBox="1">
            <a:spLocks noGrp="1"/>
          </p:cNvSpPr>
          <p:nvPr>
            <p:ph type="ctrTitle"/>
          </p:nvPr>
        </p:nvSpPr>
        <p:spPr>
          <a:xfrm flipH="1">
            <a:off x="1080000" y="911140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557" name="Google Shape;557;p62"/>
          <p:cNvSpPr txBox="1">
            <a:spLocks noGrp="1"/>
          </p:cNvSpPr>
          <p:nvPr>
            <p:ph type="subTitle" idx="1"/>
          </p:nvPr>
        </p:nvSpPr>
        <p:spPr>
          <a:xfrm>
            <a:off x="5176200" y="4421300"/>
            <a:ext cx="7935600" cy="36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016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58" name="Google Shape;558;p62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6448200" y="3598884"/>
            <a:ext cx="5391600" cy="53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4495929" y="657538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1968455" y="6415534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723586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27" y="-1899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3" y="-18996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75136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4495929" y="627058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968455" y="6110734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61159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2751100" y="6184950"/>
            <a:ext cx="12786000" cy="13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6" y="-799511"/>
            <a:ext cx="18288000" cy="8738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914400" y="5865300"/>
            <a:ext cx="16459200" cy="102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6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914550" y="6385050"/>
            <a:ext cx="16459200" cy="8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456919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8594350" y="4711100"/>
            <a:ext cx="8598000" cy="13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8594350" y="2634320"/>
            <a:ext cx="8598000" cy="21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8594350" y="5800710"/>
            <a:ext cx="8598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3" y="-1003362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1" y="4427488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762581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61697" y="-184778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4503311" y="797620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1004400" y="890050"/>
            <a:ext cx="16369200" cy="13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2510700" y="2909250"/>
            <a:ext cx="13266600" cy="648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57398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4673700" y="5585130"/>
            <a:ext cx="4171200" cy="23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9443300" y="5563514"/>
            <a:ext cx="4171200" cy="23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 flipH="1">
            <a:off x="9443200" y="925510"/>
            <a:ext cx="7346400" cy="26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3"/>
          </p:nvPr>
        </p:nvSpPr>
        <p:spPr>
          <a:xfrm>
            <a:off x="4458626" y="5259852"/>
            <a:ext cx="4601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4"/>
          </p:nvPr>
        </p:nvSpPr>
        <p:spPr>
          <a:xfrm>
            <a:off x="9144000" y="5259852"/>
            <a:ext cx="4769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5400000">
            <a:off x="4100976" y="3998368"/>
            <a:ext cx="5316400" cy="47696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37" name="Google Shape;37;p5"/>
          <p:cNvSpPr/>
          <p:nvPr/>
        </p:nvSpPr>
        <p:spPr>
          <a:xfrm rot="5400000">
            <a:off x="8870576" y="3998348"/>
            <a:ext cx="5316400" cy="47696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7624990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64173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51" y="613520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 flipH="1">
            <a:off x="711200" y="4473000"/>
            <a:ext cx="7912200" cy="134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9650400" y="3457800"/>
            <a:ext cx="4980600" cy="3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9pPr>
          </a:lstStyle>
          <a:p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9144000" y="2456400"/>
            <a:ext cx="0" cy="53742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7948710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0855500" y="3639574"/>
            <a:ext cx="57150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10855500" y="1963174"/>
            <a:ext cx="5715000" cy="1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503523" y="6124350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37123" y="-232125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638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4203450" y="7425716"/>
            <a:ext cx="4350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9578800" y="7431324"/>
            <a:ext cx="4350000" cy="12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4203450" y="6793690"/>
            <a:ext cx="4350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9578800" y="6790784"/>
            <a:ext cx="4314000" cy="9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Font typeface="Squada One"/>
              <a:buNone/>
              <a:defRPr sz="3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651" y="-4572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3686651" y="799545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914400" y="890050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55237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2375000" y="890050"/>
            <a:ext cx="13569000" cy="34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503523" y="6124350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437123" y="-232125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60200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079998" y="2800130"/>
            <a:ext cx="16128000" cy="35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2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10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074750" y="6470480"/>
            <a:ext cx="16133400" cy="78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2pPr>
            <a:lvl3pPr lvl="2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3pPr>
            <a:lvl4pPr lvl="3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4pPr>
            <a:lvl5pPr lvl="4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5pPr>
            <a:lvl6pPr lvl="5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6pPr>
            <a:lvl7pPr lvl="6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7pPr>
            <a:lvl8pPr lvl="7" rtl="0">
              <a:spcBef>
                <a:spcPts val="3200"/>
              </a:spcBef>
              <a:spcAft>
                <a:spcPts val="0"/>
              </a:spcAft>
              <a:buSzPts val="1600"/>
              <a:buNone/>
              <a:defRPr sz="3200"/>
            </a:lvl8pPr>
            <a:lvl9pPr lvl="8" rtl="0">
              <a:spcBef>
                <a:spcPts val="3200"/>
              </a:spcBef>
              <a:spcAft>
                <a:spcPts val="320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891327" y="-693974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" y="6829582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09793" y="-1390166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891327" y="7547708"/>
            <a:ext cx="4601350" cy="415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92380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4644460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3380914" y="410481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4103614" y="5077314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3380914" y="719906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4103614" y="809720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9648714" y="410481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10371414" y="5077314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9648714" y="7199062"/>
            <a:ext cx="5258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10371414" y="8097200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2244556" y="802900"/>
            <a:ext cx="137988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4256314" y="3111262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4256314" y="6148044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10524114" y="3111262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10524114" y="6148044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90439393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ctrTitle"/>
          </p:nvPr>
        </p:nvSpPr>
        <p:spPr>
          <a:xfrm>
            <a:off x="1314456" y="3557170"/>
            <a:ext cx="3918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314456" y="4504882"/>
            <a:ext cx="39186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ctrTitle" idx="2"/>
          </p:nvPr>
        </p:nvSpPr>
        <p:spPr>
          <a:xfrm>
            <a:off x="1387272" y="7161868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3"/>
          </p:nvPr>
        </p:nvSpPr>
        <p:spPr>
          <a:xfrm>
            <a:off x="1387272" y="8072412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ctrTitle" idx="4"/>
          </p:nvPr>
        </p:nvSpPr>
        <p:spPr>
          <a:xfrm>
            <a:off x="6415064" y="3569556"/>
            <a:ext cx="3599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5"/>
          </p:nvPr>
        </p:nvSpPr>
        <p:spPr>
          <a:xfrm>
            <a:off x="6376664" y="4504874"/>
            <a:ext cx="3676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ctrTitle" idx="6"/>
          </p:nvPr>
        </p:nvSpPr>
        <p:spPr>
          <a:xfrm>
            <a:off x="6467060" y="7161868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7"/>
          </p:nvPr>
        </p:nvSpPr>
        <p:spPr>
          <a:xfrm>
            <a:off x="6314360" y="8072412"/>
            <a:ext cx="3813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 idx="8"/>
          </p:nvPr>
        </p:nvSpPr>
        <p:spPr>
          <a:xfrm>
            <a:off x="1158900" y="802900"/>
            <a:ext cx="9186000" cy="18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title" idx="9" hasCustomPrompt="1"/>
          </p:nvPr>
        </p:nvSpPr>
        <p:spPr>
          <a:xfrm>
            <a:off x="1367256" y="2716020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3" hasCustomPrompt="1"/>
          </p:nvPr>
        </p:nvSpPr>
        <p:spPr>
          <a:xfrm>
            <a:off x="1387272" y="6283536"/>
            <a:ext cx="38130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4" hasCustomPrompt="1"/>
          </p:nvPr>
        </p:nvSpPr>
        <p:spPr>
          <a:xfrm>
            <a:off x="6361364" y="2740800"/>
            <a:ext cx="37068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15" hasCustomPrompt="1"/>
          </p:nvPr>
        </p:nvSpPr>
        <p:spPr>
          <a:xfrm>
            <a:off x="6467060" y="6283548"/>
            <a:ext cx="3507600" cy="115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82553" y="4390566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82553" y="-965970"/>
            <a:ext cx="7605450" cy="6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6084164" y="2527750"/>
            <a:ext cx="4261200" cy="3322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1" name="Google Shape;111;p14"/>
          <p:cNvSpPr/>
          <p:nvPr/>
        </p:nvSpPr>
        <p:spPr>
          <a:xfrm>
            <a:off x="1163172" y="6074750"/>
            <a:ext cx="4261200" cy="3322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2" name="Google Shape;112;p14"/>
          <p:cNvSpPr/>
          <p:nvPr/>
        </p:nvSpPr>
        <p:spPr>
          <a:xfrm>
            <a:off x="1158914" y="2527750"/>
            <a:ext cx="4261200" cy="3322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13" name="Google Shape;113;p14"/>
          <p:cNvSpPr/>
          <p:nvPr/>
        </p:nvSpPr>
        <p:spPr>
          <a:xfrm>
            <a:off x="6090260" y="6074750"/>
            <a:ext cx="4261200" cy="3322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20398042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Quote 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023300" y="6263800"/>
            <a:ext cx="7435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20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9023300" y="2109250"/>
            <a:ext cx="7435800" cy="372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680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3" y="-1003362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1" y="4427488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13328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53" y="-1003362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1" y="4427488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50221" y="-1003136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82553" y="4427714"/>
            <a:ext cx="7605450" cy="6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4845000" y="4697250"/>
            <a:ext cx="8598000" cy="13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 hasCustomPrompt="1"/>
          </p:nvPr>
        </p:nvSpPr>
        <p:spPr>
          <a:xfrm>
            <a:off x="4845000" y="2592000"/>
            <a:ext cx="8598000" cy="21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2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9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4845000" y="5786850"/>
            <a:ext cx="85980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620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6286600" y="3857700"/>
            <a:ext cx="57150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ctrTitle"/>
          </p:nvPr>
        </p:nvSpPr>
        <p:spPr>
          <a:xfrm flipH="1">
            <a:off x="5752000" y="1419300"/>
            <a:ext cx="6784200" cy="16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8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82577" y="5733960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3" y="5737308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14319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7" y="72967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43327" y="-116150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4719300" y="2801300"/>
            <a:ext cx="8849400" cy="18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4757400" y="5060010"/>
            <a:ext cx="8773200" cy="187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2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089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2797400" y="5820600"/>
            <a:ext cx="6972000" cy="3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ctrTitle"/>
          </p:nvPr>
        </p:nvSpPr>
        <p:spPr>
          <a:xfrm flipH="1">
            <a:off x="2744900" y="3772200"/>
            <a:ext cx="69720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68651" y="345095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75641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>
            <a:spLocks noGrp="1"/>
          </p:cNvSpPr>
          <p:nvPr>
            <p:ph type="ctrTitle"/>
          </p:nvPr>
        </p:nvSpPr>
        <p:spPr>
          <a:xfrm>
            <a:off x="10450840" y="3705100"/>
            <a:ext cx="59304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"/>
          </p:nvPr>
        </p:nvSpPr>
        <p:spPr>
          <a:xfrm>
            <a:off x="10485100" y="5297650"/>
            <a:ext cx="5861400" cy="24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2225301" y="689750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7866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9676400" y="2993210"/>
            <a:ext cx="64854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9676400" y="7585946"/>
            <a:ext cx="64854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ctrTitle"/>
          </p:nvPr>
        </p:nvSpPr>
        <p:spPr>
          <a:xfrm flipH="1">
            <a:off x="914550" y="3862950"/>
            <a:ext cx="5750400" cy="25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ctrTitle" idx="3"/>
          </p:nvPr>
        </p:nvSpPr>
        <p:spPr>
          <a:xfrm>
            <a:off x="9676400" y="2673070"/>
            <a:ext cx="6485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ctrTitle" idx="4"/>
          </p:nvPr>
        </p:nvSpPr>
        <p:spPr>
          <a:xfrm>
            <a:off x="9676400" y="7253822"/>
            <a:ext cx="6485400" cy="5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9349" y="-1066800"/>
            <a:ext cx="4601350" cy="41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29349" y="709955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8452700" y="5505500"/>
            <a:ext cx="8941200" cy="388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59" name="Google Shape;159;p22"/>
          <p:cNvSpPr/>
          <p:nvPr/>
        </p:nvSpPr>
        <p:spPr>
          <a:xfrm>
            <a:off x="8452700" y="883744"/>
            <a:ext cx="8941200" cy="38868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9948942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 text 5">
  <p:cSld name="Title and  text 5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8780100" y="5876400"/>
            <a:ext cx="6810000" cy="34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ctrTitle"/>
          </p:nvPr>
        </p:nvSpPr>
        <p:spPr>
          <a:xfrm flipH="1">
            <a:off x="8229000" y="4009790"/>
            <a:ext cx="7912200" cy="15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647002" y="-2287100"/>
            <a:ext cx="9311252" cy="84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622917" y="504760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42863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ctrTitle"/>
          </p:nvPr>
        </p:nvSpPr>
        <p:spPr>
          <a:xfrm>
            <a:off x="914400" y="10358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ctrTitle" idx="2"/>
          </p:nvPr>
        </p:nvSpPr>
        <p:spPr>
          <a:xfrm>
            <a:off x="5500310" y="2984132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1"/>
          </p:nvPr>
        </p:nvSpPr>
        <p:spPr>
          <a:xfrm>
            <a:off x="5500238" y="4385268"/>
            <a:ext cx="3140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ctrTitle" idx="3"/>
          </p:nvPr>
        </p:nvSpPr>
        <p:spPr>
          <a:xfrm>
            <a:off x="9600402" y="2994650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ubTitle" idx="4"/>
          </p:nvPr>
        </p:nvSpPr>
        <p:spPr>
          <a:xfrm>
            <a:off x="9600330" y="4385268"/>
            <a:ext cx="3140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ctrTitle" idx="5"/>
          </p:nvPr>
        </p:nvSpPr>
        <p:spPr>
          <a:xfrm>
            <a:off x="7589896" y="6438100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subTitle" idx="6"/>
          </p:nvPr>
        </p:nvSpPr>
        <p:spPr>
          <a:xfrm>
            <a:off x="7506050" y="7821952"/>
            <a:ext cx="33078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686451" y="0"/>
            <a:ext cx="4601350" cy="41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/>
          <p:nvPr/>
        </p:nvSpPr>
        <p:spPr>
          <a:xfrm rot="5400000">
            <a:off x="5069004" y="2181876"/>
            <a:ext cx="4002820" cy="35911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5" name="Google Shape;175;p24"/>
          <p:cNvSpPr/>
          <p:nvPr/>
        </p:nvSpPr>
        <p:spPr>
          <a:xfrm rot="5400000">
            <a:off x="7132234" y="5563990"/>
            <a:ext cx="4002820" cy="35911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76" name="Google Shape;176;p24"/>
          <p:cNvSpPr/>
          <p:nvPr/>
        </p:nvSpPr>
        <p:spPr>
          <a:xfrm rot="5400000">
            <a:off x="9169098" y="2181876"/>
            <a:ext cx="4002820" cy="35911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25260" y="5318471"/>
            <a:ext cx="5857048" cy="5284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54245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ctrTitle"/>
          </p:nvPr>
        </p:nvSpPr>
        <p:spPr>
          <a:xfrm>
            <a:off x="914400" y="10358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ctrTitle" idx="2"/>
          </p:nvPr>
        </p:nvSpPr>
        <p:spPr>
          <a:xfrm>
            <a:off x="7432380" y="4125150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1"/>
          </p:nvPr>
        </p:nvSpPr>
        <p:spPr>
          <a:xfrm>
            <a:off x="7432380" y="5530038"/>
            <a:ext cx="3140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ctrTitle" idx="3"/>
          </p:nvPr>
        </p:nvSpPr>
        <p:spPr>
          <a:xfrm>
            <a:off x="11821880" y="4132652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11821880" y="5732014"/>
            <a:ext cx="31404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5"/>
          <p:cNvSpPr txBox="1">
            <a:spLocks noGrp="1"/>
          </p:cNvSpPr>
          <p:nvPr>
            <p:ph type="ctrTitle" idx="5"/>
          </p:nvPr>
        </p:nvSpPr>
        <p:spPr>
          <a:xfrm>
            <a:off x="3042880" y="4125170"/>
            <a:ext cx="3140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200"/>
            </a:lvl9pPr>
          </a:lstStyle>
          <a:p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6"/>
          </p:nvPr>
        </p:nvSpPr>
        <p:spPr>
          <a:xfrm>
            <a:off x="2959180" y="5530058"/>
            <a:ext cx="3307800" cy="7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277651" y="7612051"/>
            <a:ext cx="5914250" cy="5336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79101" y="-816500"/>
            <a:ext cx="4989802" cy="450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888899" y="-1142800"/>
            <a:ext cx="4989802" cy="45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/>
          <p:nvPr/>
        </p:nvSpPr>
        <p:spPr>
          <a:xfrm>
            <a:off x="11307380" y="3239902"/>
            <a:ext cx="4169400" cy="381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0" name="Google Shape;190;p25"/>
          <p:cNvSpPr/>
          <p:nvPr/>
        </p:nvSpPr>
        <p:spPr>
          <a:xfrm>
            <a:off x="11686280" y="3586902"/>
            <a:ext cx="3411600" cy="312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1" name="Google Shape;191;p25"/>
          <p:cNvSpPr/>
          <p:nvPr/>
        </p:nvSpPr>
        <p:spPr>
          <a:xfrm>
            <a:off x="6917880" y="3239902"/>
            <a:ext cx="4169400" cy="381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2" name="Google Shape;192;p25"/>
          <p:cNvSpPr/>
          <p:nvPr/>
        </p:nvSpPr>
        <p:spPr>
          <a:xfrm>
            <a:off x="7296780" y="3586902"/>
            <a:ext cx="3411600" cy="312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3" name="Google Shape;193;p25"/>
          <p:cNvSpPr/>
          <p:nvPr/>
        </p:nvSpPr>
        <p:spPr>
          <a:xfrm>
            <a:off x="2528380" y="3239902"/>
            <a:ext cx="4169400" cy="38172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194" name="Google Shape;194;p25"/>
          <p:cNvSpPr/>
          <p:nvPr/>
        </p:nvSpPr>
        <p:spPr>
          <a:xfrm>
            <a:off x="2907400" y="3586902"/>
            <a:ext cx="3411600" cy="3123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63398601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ctrTitle"/>
          </p:nvPr>
        </p:nvSpPr>
        <p:spPr>
          <a:xfrm>
            <a:off x="914400" y="1035836"/>
            <a:ext cx="164592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ctrTitle" idx="2"/>
          </p:nvPr>
        </p:nvSpPr>
        <p:spPr>
          <a:xfrm>
            <a:off x="7351600" y="3277800"/>
            <a:ext cx="3682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subTitle" idx="1"/>
          </p:nvPr>
        </p:nvSpPr>
        <p:spPr>
          <a:xfrm>
            <a:off x="7351626" y="4200700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ctrTitle" idx="3"/>
          </p:nvPr>
        </p:nvSpPr>
        <p:spPr>
          <a:xfrm>
            <a:off x="11842602" y="3257602"/>
            <a:ext cx="36366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subTitle" idx="4"/>
          </p:nvPr>
        </p:nvSpPr>
        <p:spPr>
          <a:xfrm>
            <a:off x="11796910" y="4148202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ctrTitle" idx="5"/>
          </p:nvPr>
        </p:nvSpPr>
        <p:spPr>
          <a:xfrm>
            <a:off x="2827944" y="3277800"/>
            <a:ext cx="37764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subTitle" idx="6"/>
          </p:nvPr>
        </p:nvSpPr>
        <p:spPr>
          <a:xfrm>
            <a:off x="2832800" y="4200700"/>
            <a:ext cx="37662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679101" y="-816500"/>
            <a:ext cx="4989802" cy="4502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3888899" y="-1142800"/>
            <a:ext cx="4989802" cy="450225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>
            <a:spLocks noGrp="1"/>
          </p:cNvSpPr>
          <p:nvPr>
            <p:ph type="ctrTitle" idx="7"/>
          </p:nvPr>
        </p:nvSpPr>
        <p:spPr>
          <a:xfrm>
            <a:off x="11840590" y="6425826"/>
            <a:ext cx="3682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06" name="Google Shape;206;p26"/>
          <p:cNvSpPr txBox="1">
            <a:spLocks noGrp="1"/>
          </p:cNvSpPr>
          <p:nvPr>
            <p:ph type="subTitle" idx="8"/>
          </p:nvPr>
        </p:nvSpPr>
        <p:spPr>
          <a:xfrm>
            <a:off x="11840504" y="7316424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ctrTitle" idx="9"/>
          </p:nvPr>
        </p:nvSpPr>
        <p:spPr>
          <a:xfrm>
            <a:off x="2827938" y="6425826"/>
            <a:ext cx="3682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subTitle" idx="13"/>
          </p:nvPr>
        </p:nvSpPr>
        <p:spPr>
          <a:xfrm>
            <a:off x="2827852" y="7316424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09" name="Google Shape;209;p26"/>
          <p:cNvSpPr txBox="1">
            <a:spLocks noGrp="1"/>
          </p:cNvSpPr>
          <p:nvPr>
            <p:ph type="ctrTitle" idx="14"/>
          </p:nvPr>
        </p:nvSpPr>
        <p:spPr>
          <a:xfrm>
            <a:off x="7351686" y="6425826"/>
            <a:ext cx="3682800" cy="115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subTitle" idx="15"/>
          </p:nvPr>
        </p:nvSpPr>
        <p:spPr>
          <a:xfrm>
            <a:off x="7351600" y="7316424"/>
            <a:ext cx="3682800" cy="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2733750" y="3411600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2" name="Google Shape;212;p26"/>
          <p:cNvSpPr/>
          <p:nvPr/>
        </p:nvSpPr>
        <p:spPr>
          <a:xfrm>
            <a:off x="7215550" y="3411602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3" name="Google Shape;213;p26"/>
          <p:cNvSpPr/>
          <p:nvPr/>
        </p:nvSpPr>
        <p:spPr>
          <a:xfrm>
            <a:off x="7215550" y="6527402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4" name="Google Shape;214;p26"/>
          <p:cNvSpPr/>
          <p:nvPr/>
        </p:nvSpPr>
        <p:spPr>
          <a:xfrm>
            <a:off x="11697350" y="3411602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5" name="Google Shape;215;p26"/>
          <p:cNvSpPr/>
          <p:nvPr/>
        </p:nvSpPr>
        <p:spPr>
          <a:xfrm>
            <a:off x="11697350" y="6527402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  <p:sp>
        <p:nvSpPr>
          <p:cNvPr id="216" name="Google Shape;216;p26"/>
          <p:cNvSpPr/>
          <p:nvPr/>
        </p:nvSpPr>
        <p:spPr>
          <a:xfrm>
            <a:off x="2733750" y="6527400"/>
            <a:ext cx="3964800" cy="23136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</p:txBody>
      </p:sp>
    </p:spTree>
    <p:extLst>
      <p:ext uri="{BB962C8B-B14F-4D97-AF65-F5344CB8AC3E}">
        <p14:creationId xmlns:p14="http://schemas.microsoft.com/office/powerpoint/2010/main" val="151551268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ctrTitle"/>
          </p:nvPr>
        </p:nvSpPr>
        <p:spPr>
          <a:xfrm>
            <a:off x="2485200" y="3661950"/>
            <a:ext cx="133176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19" name="Google Shape;219;p27"/>
          <p:cNvSpPr txBox="1">
            <a:spLocks noGrp="1"/>
          </p:cNvSpPr>
          <p:nvPr>
            <p:ph type="subTitle" idx="1"/>
          </p:nvPr>
        </p:nvSpPr>
        <p:spPr>
          <a:xfrm>
            <a:off x="6213350" y="5264836"/>
            <a:ext cx="5861400" cy="25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cxnSp>
        <p:nvCxnSpPr>
          <p:cNvPr id="220" name="Google Shape;220;p27"/>
          <p:cNvCxnSpPr/>
          <p:nvPr/>
        </p:nvCxnSpPr>
        <p:spPr>
          <a:xfrm>
            <a:off x="7362300" y="5143500"/>
            <a:ext cx="3595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1" name="Google Shape;22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" y="-1924262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0668651" y="533725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832301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>
            <a:spLocks noGrp="1"/>
          </p:cNvSpPr>
          <p:nvPr>
            <p:ph type="ctrTitle"/>
          </p:nvPr>
        </p:nvSpPr>
        <p:spPr>
          <a:xfrm>
            <a:off x="2501350" y="3702850"/>
            <a:ext cx="133176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25" name="Google Shape;225;p28"/>
          <p:cNvSpPr txBox="1">
            <a:spLocks noGrp="1"/>
          </p:cNvSpPr>
          <p:nvPr>
            <p:ph type="subTitle" idx="1"/>
          </p:nvPr>
        </p:nvSpPr>
        <p:spPr>
          <a:xfrm>
            <a:off x="6229500" y="5280952"/>
            <a:ext cx="58614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cxnSp>
        <p:nvCxnSpPr>
          <p:cNvPr id="226" name="Google Shape;226;p28"/>
          <p:cNvCxnSpPr/>
          <p:nvPr/>
        </p:nvCxnSpPr>
        <p:spPr>
          <a:xfrm>
            <a:off x="7362300" y="5143500"/>
            <a:ext cx="3595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7" name="Google Shape;22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01" y="4269888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82571" y="-400262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68038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Title and text 8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ctrTitle"/>
          </p:nvPr>
        </p:nvSpPr>
        <p:spPr>
          <a:xfrm>
            <a:off x="2501350" y="5988850"/>
            <a:ext cx="13317600" cy="13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600"/>
            </a:lvl9pPr>
          </a:lstStyle>
          <a:p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subTitle" idx="1"/>
          </p:nvPr>
        </p:nvSpPr>
        <p:spPr>
          <a:xfrm>
            <a:off x="6229500" y="7262152"/>
            <a:ext cx="5861400" cy="13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9pPr>
          </a:lstStyle>
          <a:p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0682573" y="0"/>
            <a:ext cx="7605450" cy="6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301" y="0"/>
            <a:ext cx="7605450" cy="68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048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90.xml"/><Relationship Id="rId26" Type="http://schemas.openxmlformats.org/officeDocument/2006/relationships/slideLayout" Target="../slideLayouts/slideLayout98.xml"/><Relationship Id="rId39" Type="http://schemas.openxmlformats.org/officeDocument/2006/relationships/slideLayout" Target="../slideLayouts/slideLayout111.xml"/><Relationship Id="rId21" Type="http://schemas.openxmlformats.org/officeDocument/2006/relationships/slideLayout" Target="../slideLayouts/slideLayout93.xml"/><Relationship Id="rId34" Type="http://schemas.openxmlformats.org/officeDocument/2006/relationships/slideLayout" Target="../slideLayouts/slideLayout106.xml"/><Relationship Id="rId42" Type="http://schemas.openxmlformats.org/officeDocument/2006/relationships/slideLayout" Target="../slideLayouts/slideLayout114.xml"/><Relationship Id="rId47" Type="http://schemas.openxmlformats.org/officeDocument/2006/relationships/slideLayout" Target="../slideLayouts/slideLayout119.xml"/><Relationship Id="rId50" Type="http://schemas.openxmlformats.org/officeDocument/2006/relationships/slideLayout" Target="../slideLayouts/slideLayout122.xml"/><Relationship Id="rId55" Type="http://schemas.openxmlformats.org/officeDocument/2006/relationships/slideLayout" Target="../slideLayouts/slideLayout127.xml"/><Relationship Id="rId63" Type="http://schemas.openxmlformats.org/officeDocument/2006/relationships/theme" Target="../theme/theme3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83.xml"/><Relationship Id="rId24" Type="http://schemas.openxmlformats.org/officeDocument/2006/relationships/slideLayout" Target="../slideLayouts/slideLayout96.xml"/><Relationship Id="rId32" Type="http://schemas.openxmlformats.org/officeDocument/2006/relationships/slideLayout" Target="../slideLayouts/slideLayout104.xml"/><Relationship Id="rId37" Type="http://schemas.openxmlformats.org/officeDocument/2006/relationships/slideLayout" Target="../slideLayouts/slideLayout109.xml"/><Relationship Id="rId40" Type="http://schemas.openxmlformats.org/officeDocument/2006/relationships/slideLayout" Target="../slideLayouts/slideLayout112.xml"/><Relationship Id="rId45" Type="http://schemas.openxmlformats.org/officeDocument/2006/relationships/slideLayout" Target="../slideLayouts/slideLayout117.xml"/><Relationship Id="rId53" Type="http://schemas.openxmlformats.org/officeDocument/2006/relationships/slideLayout" Target="../slideLayouts/slideLayout125.xml"/><Relationship Id="rId58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77.xml"/><Relationship Id="rId61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86.xml"/><Relationship Id="rId22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9.xml"/><Relationship Id="rId30" Type="http://schemas.openxmlformats.org/officeDocument/2006/relationships/slideLayout" Target="../slideLayouts/slideLayout102.xml"/><Relationship Id="rId35" Type="http://schemas.openxmlformats.org/officeDocument/2006/relationships/slideLayout" Target="../slideLayouts/slideLayout107.xml"/><Relationship Id="rId43" Type="http://schemas.openxmlformats.org/officeDocument/2006/relationships/slideLayout" Target="../slideLayouts/slideLayout115.xml"/><Relationship Id="rId48" Type="http://schemas.openxmlformats.org/officeDocument/2006/relationships/slideLayout" Target="../slideLayouts/slideLayout120.xml"/><Relationship Id="rId56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80.xml"/><Relationship Id="rId51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4.xml"/><Relationship Id="rId17" Type="http://schemas.openxmlformats.org/officeDocument/2006/relationships/slideLayout" Target="../slideLayouts/slideLayout89.xml"/><Relationship Id="rId25" Type="http://schemas.openxmlformats.org/officeDocument/2006/relationships/slideLayout" Target="../slideLayouts/slideLayout97.xml"/><Relationship Id="rId33" Type="http://schemas.openxmlformats.org/officeDocument/2006/relationships/slideLayout" Target="../slideLayouts/slideLayout105.xml"/><Relationship Id="rId38" Type="http://schemas.openxmlformats.org/officeDocument/2006/relationships/slideLayout" Target="../slideLayouts/slideLayout110.xml"/><Relationship Id="rId46" Type="http://schemas.openxmlformats.org/officeDocument/2006/relationships/slideLayout" Target="../slideLayouts/slideLayout118.xml"/><Relationship Id="rId59" Type="http://schemas.openxmlformats.org/officeDocument/2006/relationships/slideLayout" Target="../slideLayouts/slideLayout131.xml"/><Relationship Id="rId20" Type="http://schemas.openxmlformats.org/officeDocument/2006/relationships/slideLayout" Target="../slideLayouts/slideLayout92.xml"/><Relationship Id="rId41" Type="http://schemas.openxmlformats.org/officeDocument/2006/relationships/slideLayout" Target="../slideLayouts/slideLayout113.xml"/><Relationship Id="rId54" Type="http://schemas.openxmlformats.org/officeDocument/2006/relationships/slideLayout" Target="../slideLayouts/slideLayout126.xml"/><Relationship Id="rId6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7.xml"/><Relationship Id="rId23" Type="http://schemas.openxmlformats.org/officeDocument/2006/relationships/slideLayout" Target="../slideLayouts/slideLayout95.xml"/><Relationship Id="rId28" Type="http://schemas.openxmlformats.org/officeDocument/2006/relationships/slideLayout" Target="../slideLayouts/slideLayout100.xml"/><Relationship Id="rId36" Type="http://schemas.openxmlformats.org/officeDocument/2006/relationships/slideLayout" Target="../slideLayouts/slideLayout108.xml"/><Relationship Id="rId49" Type="http://schemas.openxmlformats.org/officeDocument/2006/relationships/slideLayout" Target="../slideLayouts/slideLayout121.xml"/><Relationship Id="rId57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82.xml"/><Relationship Id="rId31" Type="http://schemas.openxmlformats.org/officeDocument/2006/relationships/slideLayout" Target="../slideLayouts/slideLayout103.xml"/><Relationship Id="rId44" Type="http://schemas.openxmlformats.org/officeDocument/2006/relationships/slideLayout" Target="../slideLayouts/slideLayout116.xml"/><Relationship Id="rId52" Type="http://schemas.openxmlformats.org/officeDocument/2006/relationships/slideLayout" Target="../slideLayouts/slideLayout124.xml"/><Relationship Id="rId6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890050"/>
            <a:ext cx="16459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2304950"/>
            <a:ext cx="16459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13602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14400" y="890050"/>
            <a:ext cx="16459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14400" y="2304950"/>
            <a:ext cx="16459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4890747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  <p:sldLayoutId id="2147483748" r:id="rId25"/>
    <p:sldLayoutId id="2147483749" r:id="rId26"/>
    <p:sldLayoutId id="2147483750" r:id="rId27"/>
    <p:sldLayoutId id="2147483751" r:id="rId28"/>
    <p:sldLayoutId id="2147483752" r:id="rId29"/>
    <p:sldLayoutId id="2147483753" r:id="rId30"/>
    <p:sldLayoutId id="2147483754" r:id="rId31"/>
    <p:sldLayoutId id="2147483755" r:id="rId32"/>
    <p:sldLayoutId id="2147483756" r:id="rId33"/>
    <p:sldLayoutId id="2147483757" r:id="rId34"/>
    <p:sldLayoutId id="2147483758" r:id="rId35"/>
    <p:sldLayoutId id="2147483759" r:id="rId36"/>
    <p:sldLayoutId id="2147483760" r:id="rId37"/>
    <p:sldLayoutId id="2147483761" r:id="rId38"/>
    <p:sldLayoutId id="2147483762" r:id="rId39"/>
    <p:sldLayoutId id="2147483763" r:id="rId40"/>
    <p:sldLayoutId id="2147483764" r:id="rId41"/>
    <p:sldLayoutId id="2147483765" r:id="rId42"/>
    <p:sldLayoutId id="2147483766" r:id="rId43"/>
    <p:sldLayoutId id="2147483767" r:id="rId44"/>
    <p:sldLayoutId id="2147483768" r:id="rId45"/>
    <p:sldLayoutId id="2147483769" r:id="rId46"/>
    <p:sldLayoutId id="2147483770" r:id="rId47"/>
    <p:sldLayoutId id="2147483771" r:id="rId48"/>
    <p:sldLayoutId id="2147483772" r:id="rId49"/>
    <p:sldLayoutId id="2147483773" r:id="rId50"/>
    <p:sldLayoutId id="2147483774" r:id="rId51"/>
    <p:sldLayoutId id="2147483775" r:id="rId52"/>
    <p:sldLayoutId id="2147483776" r:id="rId53"/>
    <p:sldLayoutId id="2147483777" r:id="rId54"/>
    <p:sldLayoutId id="2147483778" r:id="rId55"/>
    <p:sldLayoutId id="2147483779" r:id="rId56"/>
    <p:sldLayoutId id="2147483780" r:id="rId57"/>
    <p:sldLayoutId id="2147483781" r:id="rId58"/>
    <p:sldLayoutId id="2147483782" r:id="rId59"/>
    <p:sldLayoutId id="2147483783" r:id="rId60"/>
    <p:sldLayoutId id="2147483784" r:id="rId61"/>
    <p:sldLayoutId id="2147483785" r:id="rId6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D0oLIRp0L4?feature=oembed" TargetMode="Externa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OKBKUeQOLQ?feature=oembed" TargetMode="External"/><Relationship Id="rId5" Type="http://schemas.openxmlformats.org/officeDocument/2006/relationships/image" Target="../media/image28.jpe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68562" y="854619"/>
            <a:ext cx="15550876" cy="341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11199" dirty="0">
                <a:solidFill>
                  <a:srgbClr val="5271FF"/>
                </a:solidFill>
                <a:latin typeface="Squada One"/>
              </a:rPr>
              <a:t>Communication Technology in Business 2024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25489" y="4924425"/>
            <a:ext cx="5011896" cy="1310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7"/>
              </a:lnSpc>
            </a:pPr>
            <a:r>
              <a:rPr lang="en-US" sz="4000" dirty="0">
                <a:solidFill>
                  <a:srgbClr val="FFFFFF"/>
                </a:solidFill>
                <a:latin typeface="Roboto Condensed Light"/>
              </a:rPr>
              <a:t>Miho Terahata</a:t>
            </a:r>
          </a:p>
          <a:p>
            <a:pPr algn="ctr">
              <a:lnSpc>
                <a:spcPts val="5357"/>
              </a:lnSpc>
              <a:spcBef>
                <a:spcPct val="0"/>
              </a:spcBef>
            </a:pPr>
            <a:endParaRPr lang="en-US" sz="4264" dirty="0">
              <a:solidFill>
                <a:srgbClr val="FFFFFF"/>
              </a:solidFill>
              <a:latin typeface="Roboto Condensed Light"/>
            </a:endParaRPr>
          </a:p>
        </p:txBody>
      </p:sp>
      <p:sp>
        <p:nvSpPr>
          <p:cNvPr id="4" name="Freeform 4"/>
          <p:cNvSpPr/>
          <p:nvPr/>
        </p:nvSpPr>
        <p:spPr>
          <a:xfrm rot="-10800000" flipH="1">
            <a:off x="1028700" y="5406954"/>
            <a:ext cx="7406937" cy="4151800"/>
          </a:xfrm>
          <a:custGeom>
            <a:avLst/>
            <a:gdLst/>
            <a:ahLst/>
            <a:cxnLst/>
            <a:rect l="l" t="t" r="r" b="b"/>
            <a:pathLst>
              <a:path w="7406937" h="4151800">
                <a:moveTo>
                  <a:pt x="7406937" y="0"/>
                </a:moveTo>
                <a:lnTo>
                  <a:pt x="0" y="0"/>
                </a:lnTo>
                <a:lnTo>
                  <a:pt x="0" y="4151800"/>
                </a:lnTo>
                <a:lnTo>
                  <a:pt x="7406937" y="4151800"/>
                </a:lnTo>
                <a:lnTo>
                  <a:pt x="7406937" y="0"/>
                </a:lnTo>
                <a:close/>
              </a:path>
            </a:pathLst>
          </a:custGeom>
          <a:blipFill>
            <a:blip r:embed="rId3"/>
            <a:stretch>
              <a:fillRect t="-30486" b="-30486"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3686650" y="6887125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0" y="0"/>
                </a:moveTo>
                <a:lnTo>
                  <a:pt x="4601350" y="0"/>
                </a:lnTo>
                <a:lnTo>
                  <a:pt x="4601350" y="4151800"/>
                </a:lnTo>
                <a:lnTo>
                  <a:pt x="0" y="415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105838" y="-693902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0" y="0"/>
                </a:moveTo>
                <a:lnTo>
                  <a:pt x="4601350" y="0"/>
                </a:lnTo>
                <a:lnTo>
                  <a:pt x="4601350" y="4151800"/>
                </a:lnTo>
                <a:lnTo>
                  <a:pt x="0" y="415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495512" y="1830395"/>
            <a:ext cx="11790956" cy="3255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3"/>
              </a:lnSpc>
            </a:pPr>
            <a:r>
              <a:rPr lang="en-US" sz="7200" dirty="0">
                <a:solidFill>
                  <a:srgbClr val="C1FF72"/>
                </a:solidFill>
                <a:latin typeface="Squada One"/>
              </a:rPr>
              <a:t>Maximizing the Advantages of Technology for Improved Employee Communication in Companies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096300" y="6157290"/>
            <a:ext cx="8590350" cy="83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79"/>
              </a:lnSpc>
            </a:pPr>
            <a:r>
              <a:rPr lang="en-US" sz="6000" dirty="0">
                <a:solidFill>
                  <a:srgbClr val="FFDE59"/>
                </a:solidFill>
                <a:latin typeface="Roboto Condensed Light"/>
              </a:rPr>
              <a:t>Dr. </a:t>
            </a:r>
            <a:r>
              <a:rPr lang="en-US" sz="6000" dirty="0" err="1">
                <a:solidFill>
                  <a:srgbClr val="FFDE59"/>
                </a:solidFill>
                <a:latin typeface="Roboto Condensed Light"/>
              </a:rPr>
              <a:t>Seerwan</a:t>
            </a:r>
            <a:r>
              <a:rPr lang="en-US" sz="6000" dirty="0">
                <a:solidFill>
                  <a:srgbClr val="FFDE59"/>
                </a:solidFill>
                <a:latin typeface="Roboto Condensed Light"/>
              </a:rPr>
              <a:t> Kareem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4">
            <a:extLst>
              <a:ext uri="{FF2B5EF4-FFF2-40B4-BE49-F238E27FC236}">
                <a16:creationId xmlns:a16="http://schemas.microsoft.com/office/drawing/2014/main" id="{A8A352F4-A3AB-401F-AAD0-8DC37BF0E0E2}"/>
              </a:ext>
            </a:extLst>
          </p:cNvPr>
          <p:cNvSpPr/>
          <p:nvPr/>
        </p:nvSpPr>
        <p:spPr>
          <a:xfrm>
            <a:off x="0" y="0"/>
            <a:ext cx="18274100" cy="10287000"/>
          </a:xfrm>
          <a:custGeom>
            <a:avLst/>
            <a:gdLst/>
            <a:ahLst/>
            <a:cxnLst/>
            <a:rect l="l" t="t" r="r" b="b"/>
            <a:pathLst>
              <a:path w="18274100" h="10287000">
                <a:moveTo>
                  <a:pt x="0" y="0"/>
                </a:moveTo>
                <a:lnTo>
                  <a:pt x="18274100" y="0"/>
                </a:lnTo>
                <a:lnTo>
                  <a:pt x="182741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1" t="-3942" r="-5808" b="-3436"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74302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D3C10C7C-DCEF-4BA1-899C-FBB2BAA4DB5C}"/>
              </a:ext>
            </a:extLst>
          </p:cNvPr>
          <p:cNvSpPr/>
          <p:nvPr/>
        </p:nvSpPr>
        <p:spPr>
          <a:xfrm>
            <a:off x="0" y="0"/>
            <a:ext cx="18274100" cy="10287000"/>
          </a:xfrm>
          <a:custGeom>
            <a:avLst/>
            <a:gdLst/>
            <a:ahLst/>
            <a:cxnLst/>
            <a:rect l="l" t="t" r="r" b="b"/>
            <a:pathLst>
              <a:path w="18274100" h="10287000">
                <a:moveTo>
                  <a:pt x="0" y="0"/>
                </a:moveTo>
                <a:lnTo>
                  <a:pt x="18274100" y="0"/>
                </a:lnTo>
                <a:lnTo>
                  <a:pt x="182741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" r="-38"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002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6EF1B02A-C821-4BAA-9CF7-1B617456ED79}"/>
              </a:ext>
            </a:extLst>
          </p:cNvPr>
          <p:cNvSpPr/>
          <p:nvPr/>
        </p:nvSpPr>
        <p:spPr>
          <a:xfrm>
            <a:off x="0" y="0"/>
            <a:ext cx="18274100" cy="10313350"/>
          </a:xfrm>
          <a:custGeom>
            <a:avLst/>
            <a:gdLst/>
            <a:ahLst/>
            <a:cxnLst/>
            <a:rect l="l" t="t" r="r" b="b"/>
            <a:pathLst>
              <a:path w="18274100" h="10313350">
                <a:moveTo>
                  <a:pt x="0" y="0"/>
                </a:moveTo>
                <a:lnTo>
                  <a:pt x="18274100" y="0"/>
                </a:lnTo>
                <a:lnTo>
                  <a:pt x="18274100" y="10313350"/>
                </a:lnTo>
                <a:lnTo>
                  <a:pt x="0" y="103133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2" t="-13" r="-172"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87898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52" y="-1003362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0" y="0"/>
                </a:moveTo>
                <a:lnTo>
                  <a:pt x="7605450" y="0"/>
                </a:lnTo>
                <a:lnTo>
                  <a:pt x="7605450" y="6862400"/>
                </a:lnTo>
                <a:lnTo>
                  <a:pt x="0" y="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20" y="4427488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7605450" y="0"/>
                </a:moveTo>
                <a:lnTo>
                  <a:pt x="0" y="0"/>
                </a:lnTo>
                <a:lnTo>
                  <a:pt x="0" y="6862400"/>
                </a:lnTo>
                <a:lnTo>
                  <a:pt x="7605450" y="6862400"/>
                </a:lnTo>
                <a:lnTo>
                  <a:pt x="760545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553200" y="2399133"/>
            <a:ext cx="8415150" cy="287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9"/>
              </a:lnSpc>
            </a:pPr>
            <a:r>
              <a:rPr lang="en-US" sz="19999" dirty="0">
                <a:solidFill>
                  <a:srgbClr val="FFFF00"/>
                </a:solidFill>
                <a:latin typeface="Squada One"/>
              </a:rPr>
              <a:t>BREAK</a:t>
            </a:r>
          </a:p>
        </p:txBody>
      </p:sp>
      <p:pic>
        <p:nvPicPr>
          <p:cNvPr id="7" name="図 6" descr="木のテーブルに置かれた 2 杯のコーヒー">
            <a:extLst>
              <a:ext uri="{FF2B5EF4-FFF2-40B4-BE49-F238E27FC236}">
                <a16:creationId xmlns:a16="http://schemas.microsoft.com/office/drawing/2014/main" id="{BF6B00A3-11DD-5DBB-794B-CD3D828070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0" y="6553211"/>
            <a:ext cx="4783350" cy="31881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757804" cy="7893590"/>
          </a:xfrm>
          <a:custGeom>
            <a:avLst/>
            <a:gdLst/>
            <a:ahLst/>
            <a:cxnLst/>
            <a:rect l="l" t="t" r="r" b="b"/>
            <a:pathLst>
              <a:path w="6757804" h="7893590">
                <a:moveTo>
                  <a:pt x="0" y="0"/>
                </a:moveTo>
                <a:lnTo>
                  <a:pt x="6757804" y="0"/>
                </a:lnTo>
                <a:lnTo>
                  <a:pt x="6757804" y="7893590"/>
                </a:lnTo>
                <a:lnTo>
                  <a:pt x="0" y="789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7" t="-17146" r="-3537" b="-4256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001000" y="2476500"/>
            <a:ext cx="9448561" cy="1180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5"/>
              </a:lnSpc>
            </a:pPr>
            <a:r>
              <a:rPr lang="en-US" sz="7000" dirty="0">
                <a:solidFill>
                  <a:srgbClr val="C1FF72"/>
                </a:solidFill>
                <a:latin typeface="Squada One"/>
              </a:rPr>
              <a:t>Dr. </a:t>
            </a:r>
            <a:r>
              <a:rPr lang="en-US" sz="7000" dirty="0" err="1">
                <a:solidFill>
                  <a:srgbClr val="C1FF72"/>
                </a:solidFill>
                <a:latin typeface="Squada One"/>
              </a:rPr>
              <a:t>Yasunori</a:t>
            </a:r>
            <a:r>
              <a:rPr lang="en-US" sz="7000" dirty="0">
                <a:solidFill>
                  <a:srgbClr val="C1FF72"/>
                </a:solidFill>
                <a:latin typeface="Squada One"/>
              </a:rPr>
              <a:t> </a:t>
            </a:r>
            <a:r>
              <a:rPr lang="en-US" sz="7000" dirty="0" err="1">
                <a:solidFill>
                  <a:srgbClr val="C1FF72"/>
                </a:solidFill>
                <a:latin typeface="Squada One"/>
              </a:rPr>
              <a:t>Ojima</a:t>
            </a:r>
            <a:r>
              <a:rPr lang="en-US" sz="7000" dirty="0">
                <a:solidFill>
                  <a:srgbClr val="C1FF72"/>
                </a:solidFill>
                <a:latin typeface="Squada One"/>
              </a:rPr>
              <a:t>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44548" y="4733347"/>
            <a:ext cx="13011742" cy="159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70"/>
              </a:lnSpc>
            </a:pPr>
            <a:r>
              <a:rPr lang="en-US" sz="5000" dirty="0">
                <a:solidFill>
                  <a:srgbClr val="FFFFFF"/>
                </a:solidFill>
                <a:latin typeface="Roboto Condensed Light"/>
              </a:rPr>
              <a:t>Former Amazon Digital Strategist </a:t>
            </a:r>
          </a:p>
          <a:p>
            <a:pPr algn="ctr">
              <a:lnSpc>
                <a:spcPts val="6370"/>
              </a:lnSpc>
            </a:pPr>
            <a:r>
              <a:rPr lang="en-US" sz="5000" dirty="0">
                <a:solidFill>
                  <a:srgbClr val="FFFFFF"/>
                </a:solidFill>
                <a:latin typeface="Roboto Condensed Light"/>
              </a:rPr>
              <a:t>  Current Microsoft Specialist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843326" y="7296700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0" y="0"/>
                </a:moveTo>
                <a:lnTo>
                  <a:pt x="4601350" y="0"/>
                </a:lnTo>
                <a:lnTo>
                  <a:pt x="4601350" y="4151800"/>
                </a:lnTo>
                <a:lnTo>
                  <a:pt x="0" y="415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843326" y="-1161500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0" y="0"/>
                </a:moveTo>
                <a:lnTo>
                  <a:pt x="4601350" y="0"/>
                </a:lnTo>
                <a:lnTo>
                  <a:pt x="4601350" y="4151800"/>
                </a:lnTo>
                <a:lnTo>
                  <a:pt x="0" y="415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174691" y="2448068"/>
            <a:ext cx="13237242" cy="2200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dirty="0">
                <a:solidFill>
                  <a:srgbClr val="CCFF66"/>
                </a:solidFill>
                <a:latin typeface="Squada One"/>
              </a:rPr>
              <a:t>PROBLEM VS. SOLUTION: Overcome problems and change them to chances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48825" y="5710725"/>
            <a:ext cx="8590350" cy="75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6000" dirty="0">
                <a:solidFill>
                  <a:srgbClr val="FFFF00"/>
                </a:solidFill>
                <a:latin typeface="Roboto Condensed Light"/>
              </a:rPr>
              <a:t>Dr. </a:t>
            </a:r>
            <a:r>
              <a:rPr lang="en-US" sz="6000" dirty="0" err="1">
                <a:solidFill>
                  <a:srgbClr val="FFFF00"/>
                </a:solidFill>
                <a:latin typeface="Roboto Condensed Light"/>
              </a:rPr>
              <a:t>Yasunori</a:t>
            </a:r>
            <a:r>
              <a:rPr lang="en-US" sz="6000" dirty="0">
                <a:solidFill>
                  <a:srgbClr val="FFFF00"/>
                </a:solidFill>
                <a:latin typeface="Roboto Condensed Light"/>
              </a:rPr>
              <a:t> </a:t>
            </a:r>
            <a:r>
              <a:rPr lang="en-US" sz="6000" dirty="0" err="1">
                <a:solidFill>
                  <a:srgbClr val="FFFF00"/>
                </a:solidFill>
                <a:latin typeface="Roboto Condensed Light"/>
              </a:rPr>
              <a:t>Ojima</a:t>
            </a:r>
            <a:endParaRPr lang="en-US" sz="6000" dirty="0">
              <a:solidFill>
                <a:srgbClr val="FFFF00"/>
              </a:solidFill>
              <a:latin typeface="Roboto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626057" y="-1157084"/>
            <a:ext cx="4475355" cy="4038115"/>
          </a:xfrm>
          <a:custGeom>
            <a:avLst/>
            <a:gdLst/>
            <a:ahLst/>
            <a:cxnLst/>
            <a:rect l="l" t="t" r="r" b="b"/>
            <a:pathLst>
              <a:path w="4475355" h="4038115">
                <a:moveTo>
                  <a:pt x="0" y="0"/>
                </a:moveTo>
                <a:lnTo>
                  <a:pt x="4475355" y="0"/>
                </a:lnTo>
                <a:lnTo>
                  <a:pt x="4475355" y="4038115"/>
                </a:lnTo>
                <a:lnTo>
                  <a:pt x="0" y="4038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12451654" y="3310740"/>
            <a:ext cx="3862885" cy="4410712"/>
          </a:xfrm>
          <a:custGeom>
            <a:avLst/>
            <a:gdLst/>
            <a:ahLst/>
            <a:cxnLst/>
            <a:rect l="l" t="t" r="r" b="b"/>
            <a:pathLst>
              <a:path w="3862885" h="4410712">
                <a:moveTo>
                  <a:pt x="0" y="0"/>
                </a:moveTo>
                <a:lnTo>
                  <a:pt x="3862884" y="0"/>
                </a:lnTo>
                <a:lnTo>
                  <a:pt x="3862884" y="4410712"/>
                </a:lnTo>
                <a:lnTo>
                  <a:pt x="0" y="44107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7245420" y="6896100"/>
            <a:ext cx="7950787" cy="3393306"/>
          </a:xfrm>
          <a:custGeom>
            <a:avLst/>
            <a:gdLst/>
            <a:ahLst/>
            <a:cxnLst/>
            <a:rect l="l" t="t" r="r" b="b"/>
            <a:pathLst>
              <a:path w="7950787" h="3393306">
                <a:moveTo>
                  <a:pt x="0" y="0"/>
                </a:moveTo>
                <a:lnTo>
                  <a:pt x="7950787" y="0"/>
                </a:lnTo>
                <a:lnTo>
                  <a:pt x="7950787" y="3393306"/>
                </a:lnTo>
                <a:lnTo>
                  <a:pt x="0" y="33933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831234" y="2091509"/>
            <a:ext cx="10591708" cy="5876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85"/>
              </a:lnSpc>
            </a:pPr>
            <a:r>
              <a:rPr lang="en-US" sz="4000" dirty="0">
                <a:solidFill>
                  <a:srgbClr val="FFFFFF"/>
                </a:solidFill>
                <a:latin typeface="Roboto Condensed Light"/>
                <a:ea typeface="Roboto Condensed Light"/>
              </a:rPr>
              <a:t>・Increasing Miscommunication </a:t>
            </a:r>
          </a:p>
          <a:p>
            <a:pPr>
              <a:lnSpc>
                <a:spcPts val="5785"/>
              </a:lnSpc>
            </a:pPr>
            <a:r>
              <a:rPr lang="en-US" sz="4000" dirty="0">
                <a:solidFill>
                  <a:srgbClr val="FFFFFF"/>
                </a:solidFill>
                <a:latin typeface="Roboto Condensed Light"/>
              </a:rPr>
              <a:t>      - misunderstanding, unintended interpretation</a:t>
            </a:r>
          </a:p>
          <a:p>
            <a:pPr>
              <a:lnSpc>
                <a:spcPts val="5785"/>
              </a:lnSpc>
            </a:pPr>
            <a:r>
              <a:rPr lang="en-US" sz="4000" dirty="0">
                <a:solidFill>
                  <a:srgbClr val="FFFFFF"/>
                </a:solidFill>
                <a:latin typeface="Roboto Condensed Light"/>
                <a:ea typeface="Roboto Condensed Light"/>
              </a:rPr>
              <a:t>・Technology Risks </a:t>
            </a:r>
          </a:p>
          <a:p>
            <a:pPr>
              <a:lnSpc>
                <a:spcPts val="5785"/>
              </a:lnSpc>
            </a:pPr>
            <a:r>
              <a:rPr lang="en-US" sz="4000" dirty="0">
                <a:solidFill>
                  <a:srgbClr val="FFFFFF"/>
                </a:solidFill>
                <a:latin typeface="Roboto Condensed Light"/>
              </a:rPr>
              <a:t>      - information leakage, invasion of privacy</a:t>
            </a:r>
          </a:p>
          <a:p>
            <a:pPr>
              <a:lnSpc>
                <a:spcPts val="5785"/>
              </a:lnSpc>
            </a:pPr>
            <a:r>
              <a:rPr lang="en-US" sz="4000" dirty="0">
                <a:solidFill>
                  <a:srgbClr val="FFFFFF"/>
                </a:solidFill>
                <a:latin typeface="Roboto Condensed Light"/>
                <a:ea typeface="Roboto Condensed Light"/>
              </a:rPr>
              <a:t>・Feeling of Social Isolation</a:t>
            </a:r>
          </a:p>
          <a:p>
            <a:pPr>
              <a:lnSpc>
                <a:spcPts val="5785"/>
              </a:lnSpc>
            </a:pPr>
            <a:r>
              <a:rPr lang="en-US" sz="4000" dirty="0">
                <a:solidFill>
                  <a:srgbClr val="FFFFFF"/>
                </a:solidFill>
                <a:latin typeface="Roboto Condensed Light"/>
                <a:ea typeface="Roboto Condensed Light"/>
              </a:rPr>
              <a:t>・Uncertain/Fake information</a:t>
            </a:r>
          </a:p>
          <a:p>
            <a:pPr>
              <a:lnSpc>
                <a:spcPts val="5785"/>
              </a:lnSpc>
            </a:pPr>
            <a:r>
              <a:rPr lang="en-US" sz="4000" dirty="0">
                <a:solidFill>
                  <a:srgbClr val="FFFFFF"/>
                </a:solidFill>
                <a:latin typeface="Roboto Condensed Light"/>
                <a:ea typeface="Roboto Condensed Light"/>
              </a:rPr>
              <a:t>・Digital Divide</a:t>
            </a:r>
          </a:p>
          <a:p>
            <a:pPr algn="l">
              <a:lnSpc>
                <a:spcPts val="5785"/>
              </a:lnSpc>
            </a:pPr>
            <a:endParaRPr lang="en-US" sz="4821" dirty="0">
              <a:solidFill>
                <a:srgbClr val="FFFFFF"/>
              </a:solidFill>
              <a:latin typeface="Roboto Condensed Light"/>
              <a:ea typeface="Roboto Condensed Light"/>
            </a:endParaRPr>
          </a:p>
        </p:txBody>
      </p:sp>
      <p:sp>
        <p:nvSpPr>
          <p:cNvPr id="7" name="Freeform 7"/>
          <p:cNvSpPr/>
          <p:nvPr/>
        </p:nvSpPr>
        <p:spPr>
          <a:xfrm rot="-8753140">
            <a:off x="-80852" y="7784850"/>
            <a:ext cx="3265984" cy="2946899"/>
          </a:xfrm>
          <a:custGeom>
            <a:avLst/>
            <a:gdLst/>
            <a:ahLst/>
            <a:cxnLst/>
            <a:rect l="l" t="t" r="r" b="b"/>
            <a:pathLst>
              <a:path w="3265984" h="2946899">
                <a:moveTo>
                  <a:pt x="0" y="0"/>
                </a:moveTo>
                <a:lnTo>
                  <a:pt x="3265984" y="0"/>
                </a:lnTo>
                <a:lnTo>
                  <a:pt x="3265984" y="2946898"/>
                </a:lnTo>
                <a:lnTo>
                  <a:pt x="0" y="2946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14626056" y="6210300"/>
            <a:ext cx="3661943" cy="3136242"/>
          </a:xfrm>
          <a:custGeom>
            <a:avLst/>
            <a:gdLst/>
            <a:ahLst/>
            <a:cxnLst/>
            <a:rect l="l" t="t" r="r" b="b"/>
            <a:pathLst>
              <a:path w="4081940" h="3448003">
                <a:moveTo>
                  <a:pt x="0" y="0"/>
                </a:moveTo>
                <a:lnTo>
                  <a:pt x="4081940" y="0"/>
                </a:lnTo>
                <a:lnTo>
                  <a:pt x="4081940" y="3448003"/>
                </a:lnTo>
                <a:lnTo>
                  <a:pt x="0" y="34480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016508" y="691875"/>
            <a:ext cx="1369184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79"/>
              </a:lnSpc>
            </a:pPr>
            <a:r>
              <a:rPr lang="en-US" sz="7399" dirty="0">
                <a:solidFill>
                  <a:srgbClr val="5271FF"/>
                </a:solidFill>
                <a:latin typeface="Squada One"/>
              </a:rPr>
              <a:t>Problems happening in workplaces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626057" y="-1157084"/>
            <a:ext cx="4475355" cy="4038115"/>
          </a:xfrm>
          <a:custGeom>
            <a:avLst/>
            <a:gdLst/>
            <a:ahLst/>
            <a:cxnLst/>
            <a:rect l="l" t="t" r="r" b="b"/>
            <a:pathLst>
              <a:path w="4475355" h="4038115">
                <a:moveTo>
                  <a:pt x="0" y="0"/>
                </a:moveTo>
                <a:lnTo>
                  <a:pt x="4475355" y="0"/>
                </a:lnTo>
                <a:lnTo>
                  <a:pt x="4475355" y="4038115"/>
                </a:lnTo>
                <a:lnTo>
                  <a:pt x="0" y="4038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1600" y="1028700"/>
            <a:ext cx="1369184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8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99" b="0" i="0" u="none" strike="noStrike" kern="1200" cap="none" spc="0" normalizeH="0" baseline="0" noProof="0" dirty="0">
                <a:ln>
                  <a:noFill/>
                </a:ln>
                <a:solidFill>
                  <a:srgbClr val="5271FF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 Causes of the problems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00656" y="2869164"/>
            <a:ext cx="13354397" cy="568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6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+mn-ea"/>
                <a:cs typeface="+mn-cs"/>
              </a:rPr>
              <a:t>3Ls</a:t>
            </a:r>
          </a:p>
          <a:p>
            <a:pPr marL="0" marR="0" lvl="0" indent="0" algn="l" defTabSz="9144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Condensed Bold"/>
                <a:cs typeface="+mn-cs"/>
              </a:rPr>
              <a:t>　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Condensed Bold"/>
                <a:cs typeface="+mn-cs"/>
              </a:rPr>
              <a:t>・</a:t>
            </a: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+mn-ea"/>
                <a:cs typeface="+mn-cs"/>
              </a:rPr>
              <a:t>Loss of non-verbal communication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Condensed Bold"/>
                <a:cs typeface="+mn-cs"/>
              </a:rPr>
              <a:t>・</a:t>
            </a: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+mn-ea"/>
                <a:cs typeface="+mn-cs"/>
              </a:rPr>
              <a:t>Lack of internet literacy and vulnerability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Roboto Condensed Bold"/>
                <a:cs typeface="+mn-cs"/>
              </a:rPr>
              <a:t>・</a:t>
            </a: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+mn-ea"/>
                <a:cs typeface="+mn-cs"/>
              </a:rPr>
              <a:t>Less communication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Bold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-8753140">
            <a:off x="-93273" y="7784851"/>
            <a:ext cx="3265984" cy="2946899"/>
          </a:xfrm>
          <a:custGeom>
            <a:avLst/>
            <a:gdLst/>
            <a:ahLst/>
            <a:cxnLst/>
            <a:rect l="l" t="t" r="r" b="b"/>
            <a:pathLst>
              <a:path w="3265984" h="2946899">
                <a:moveTo>
                  <a:pt x="0" y="0"/>
                </a:moveTo>
                <a:lnTo>
                  <a:pt x="3265984" y="0"/>
                </a:lnTo>
                <a:lnTo>
                  <a:pt x="3265984" y="2946898"/>
                </a:lnTo>
                <a:lnTo>
                  <a:pt x="0" y="2946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626057" y="-1157084"/>
            <a:ext cx="4475355" cy="4038115"/>
          </a:xfrm>
          <a:custGeom>
            <a:avLst/>
            <a:gdLst/>
            <a:ahLst/>
            <a:cxnLst/>
            <a:rect l="l" t="t" r="r" b="b"/>
            <a:pathLst>
              <a:path w="4475355" h="4038115">
                <a:moveTo>
                  <a:pt x="0" y="0"/>
                </a:moveTo>
                <a:lnTo>
                  <a:pt x="4475355" y="0"/>
                </a:lnTo>
                <a:lnTo>
                  <a:pt x="4475355" y="4038115"/>
                </a:lnTo>
                <a:lnTo>
                  <a:pt x="0" y="4038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-8753140">
            <a:off x="-93273" y="7784851"/>
            <a:ext cx="3265984" cy="2946899"/>
          </a:xfrm>
          <a:custGeom>
            <a:avLst/>
            <a:gdLst/>
            <a:ahLst/>
            <a:cxnLst/>
            <a:rect l="l" t="t" r="r" b="b"/>
            <a:pathLst>
              <a:path w="3265984" h="2946899">
                <a:moveTo>
                  <a:pt x="0" y="0"/>
                </a:moveTo>
                <a:lnTo>
                  <a:pt x="3265984" y="0"/>
                </a:lnTo>
                <a:lnTo>
                  <a:pt x="3265984" y="2946898"/>
                </a:lnTo>
                <a:lnTo>
                  <a:pt x="0" y="2946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86649" y="877687"/>
            <a:ext cx="1369184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8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99" b="0" i="0" u="none" strike="noStrike" kern="1200" cap="none" spc="0" normalizeH="0" baseline="0" noProof="0" dirty="0">
                <a:ln>
                  <a:noFill/>
                </a:ln>
                <a:solidFill>
                  <a:srgbClr val="5271FF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Overcoming and Chance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86649" y="2085777"/>
            <a:ext cx="16231741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+mn-ea"/>
                <a:cs typeface="+mn-cs"/>
              </a:rPr>
              <a:t>The key is brand-new breakthrough 3D innovation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Bold"/>
              <a:ea typeface="+mn-ea"/>
              <a:cs typeface="+mn-cs"/>
            </a:endParaRPr>
          </a:p>
        </p:txBody>
      </p:sp>
      <p:pic>
        <p:nvPicPr>
          <p:cNvPr id="3" name="オンライン メディア 2" title="Starline">
            <a:hlinkClick r:id="" action="ppaction://media"/>
            <a:extLst>
              <a:ext uri="{FF2B5EF4-FFF2-40B4-BE49-F238E27FC236}">
                <a16:creationId xmlns:a16="http://schemas.microsoft.com/office/drawing/2014/main" id="{3F4AC506-A68A-0F88-785D-E71D53018CF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08560" y="2955646"/>
            <a:ext cx="12192000" cy="688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773400" y="-1485900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0" y="0"/>
                </a:moveTo>
                <a:lnTo>
                  <a:pt x="4601350" y="0"/>
                </a:lnTo>
                <a:lnTo>
                  <a:pt x="4601350" y="4151800"/>
                </a:lnTo>
                <a:lnTo>
                  <a:pt x="0" y="415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-827400" y="-2361020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4601350" y="0"/>
                </a:moveTo>
                <a:lnTo>
                  <a:pt x="0" y="0"/>
                </a:lnTo>
                <a:lnTo>
                  <a:pt x="0" y="4151800"/>
                </a:lnTo>
                <a:lnTo>
                  <a:pt x="4601350" y="4151800"/>
                </a:lnTo>
                <a:lnTo>
                  <a:pt x="460135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455857" y="799001"/>
            <a:ext cx="14803075" cy="186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6099" dirty="0">
                <a:solidFill>
                  <a:srgbClr val="5271FF"/>
                </a:solidFill>
                <a:latin typeface="Squada One"/>
              </a:rPr>
              <a:t>Conference Schedule</a:t>
            </a:r>
          </a:p>
          <a:p>
            <a:pPr algn="ctr">
              <a:lnSpc>
                <a:spcPts val="7319"/>
              </a:lnSpc>
            </a:pPr>
            <a:endParaRPr lang="en-US" sz="6099" dirty="0">
              <a:solidFill>
                <a:srgbClr val="5271FF"/>
              </a:solidFill>
              <a:latin typeface="Squada One"/>
            </a:endParaRPr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573147"/>
              </p:ext>
            </p:extLst>
          </p:nvPr>
        </p:nvGraphicFramePr>
        <p:xfrm>
          <a:off x="2148825" y="2665901"/>
          <a:ext cx="13990349" cy="6735527"/>
        </p:xfrm>
        <a:graphic>
          <a:graphicData uri="http://schemas.openxmlformats.org/drawingml/2006/table">
            <a:tbl>
              <a:tblPr/>
              <a:tblGrid>
                <a:gridCol w="3384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48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10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0461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  <a:latin typeface="Times New Roman Bold"/>
                        </a:rPr>
                        <a:t>TIME</a:t>
                      </a:r>
                      <a:endParaRPr lang="en-US" sz="1100" dirty="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 Bold"/>
                        </a:rPr>
                        <a:t>EVENT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 Bold"/>
                        </a:rPr>
                        <a:t>SPEAKER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2111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08:00-09:00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Registration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Organizer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205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09:00-09:15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Opening Remarks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Organizer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743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09:15-10:15 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Keynote Speech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Dr. Kareem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636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10:15-10:45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Coffee Break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 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529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10:45-11:45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Agenda 2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  <a:latin typeface="Times New Roman"/>
                        </a:rPr>
                        <a:t>Dr. </a:t>
                      </a:r>
                      <a:r>
                        <a:rPr lang="en-US" sz="2200" dirty="0" err="1">
                          <a:solidFill>
                            <a:srgbClr val="FFFFFF"/>
                          </a:solidFill>
                          <a:latin typeface="Times New Roman"/>
                        </a:rPr>
                        <a:t>Ojima</a:t>
                      </a:r>
                      <a:endParaRPr lang="en-US" sz="1100" dirty="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278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11:45-13:00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  <a:latin typeface="Times New Roman"/>
                        </a:rPr>
                        <a:t>Lunch</a:t>
                      </a:r>
                      <a:endParaRPr lang="en-US" sz="1100" dirty="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Dining Hall 104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130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13:00-14:00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Agenda 3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Dr. Nam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0130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14:00-14:30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Coffee Break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 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2743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14:30-15:30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Work Shop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  <a:latin typeface="Times New Roman"/>
                        </a:rPr>
                        <a:t>Dr. Kareem</a:t>
                      </a:r>
                      <a:r>
                        <a:rPr lang="ja-JP" altLang="en-US" sz="2200" dirty="0">
                          <a:solidFill>
                            <a:srgbClr val="FFFFFF"/>
                          </a:solidFill>
                          <a:latin typeface="Times New Roman"/>
                        </a:rPr>
                        <a:t>、</a:t>
                      </a:r>
                      <a:r>
                        <a:rPr lang="en-US" altLang="ja-JP" sz="2200" dirty="0">
                          <a:solidFill>
                            <a:srgbClr val="FFFFFF"/>
                          </a:solidFill>
                          <a:latin typeface="Times New Roman"/>
                        </a:rPr>
                        <a:t>Dr. </a:t>
                      </a:r>
                      <a:r>
                        <a:rPr lang="en-US" altLang="ja-JP" sz="2200" dirty="0" err="1">
                          <a:solidFill>
                            <a:srgbClr val="FFFFFF"/>
                          </a:solidFill>
                          <a:latin typeface="Times New Roman"/>
                        </a:rPr>
                        <a:t>Ojima</a:t>
                      </a:r>
                      <a:r>
                        <a:rPr lang="en-US" altLang="ja-JP" sz="2200" dirty="0">
                          <a:solidFill>
                            <a:srgbClr val="FFFFFF"/>
                          </a:solidFill>
                          <a:latin typeface="Times New Roman"/>
                        </a:rPr>
                        <a:t>, Dr. Nam</a:t>
                      </a:r>
                      <a:endParaRPr lang="en-US" sz="1100" dirty="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14561"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>
                          <a:solidFill>
                            <a:srgbClr val="FFFFFF"/>
                          </a:solidFill>
                          <a:latin typeface="Times New Roman"/>
                        </a:rPr>
                        <a:t>15:30-16:00</a:t>
                      </a:r>
                      <a:endParaRPr lang="en-US" sz="110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altLang="ja-JP" sz="2200" dirty="0">
                          <a:solidFill>
                            <a:srgbClr val="FFFFFF"/>
                          </a:solidFill>
                          <a:latin typeface="Times New Roman"/>
                        </a:rPr>
                        <a:t>Closing Remarks</a:t>
                      </a:r>
                      <a:endParaRPr lang="en-US" sz="1100" dirty="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36"/>
                        </a:lnSpc>
                        <a:defRPr/>
                      </a:pPr>
                      <a:r>
                        <a:rPr lang="en-US" sz="2200" dirty="0">
                          <a:solidFill>
                            <a:srgbClr val="FFFFFF"/>
                          </a:solidFill>
                          <a:latin typeface="Times New Roman"/>
                        </a:rPr>
                        <a:t>Organizer</a:t>
                      </a:r>
                      <a:endParaRPr lang="en-US" sz="1100" dirty="0"/>
                    </a:p>
                  </a:txBody>
                  <a:tcPr marL="63500" marR="63500" marT="63500" marB="63500" anchor="ctr">
                    <a:lnL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4626057" y="-1157084"/>
            <a:ext cx="4475355" cy="4038115"/>
          </a:xfrm>
          <a:custGeom>
            <a:avLst/>
            <a:gdLst/>
            <a:ahLst/>
            <a:cxnLst/>
            <a:rect l="l" t="t" r="r" b="b"/>
            <a:pathLst>
              <a:path w="4475355" h="4038115">
                <a:moveTo>
                  <a:pt x="0" y="0"/>
                </a:moveTo>
                <a:lnTo>
                  <a:pt x="4475355" y="0"/>
                </a:lnTo>
                <a:lnTo>
                  <a:pt x="4475355" y="4038115"/>
                </a:lnTo>
                <a:lnTo>
                  <a:pt x="0" y="40381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 rot="-8753140">
            <a:off x="-93273" y="7784851"/>
            <a:ext cx="3265984" cy="2946899"/>
          </a:xfrm>
          <a:custGeom>
            <a:avLst/>
            <a:gdLst/>
            <a:ahLst/>
            <a:cxnLst/>
            <a:rect l="l" t="t" r="r" b="b"/>
            <a:pathLst>
              <a:path w="3265984" h="2946899">
                <a:moveTo>
                  <a:pt x="0" y="0"/>
                </a:moveTo>
                <a:lnTo>
                  <a:pt x="3265984" y="0"/>
                </a:lnTo>
                <a:lnTo>
                  <a:pt x="3265984" y="2946898"/>
                </a:lnTo>
                <a:lnTo>
                  <a:pt x="0" y="29468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144001" y="5382776"/>
            <a:ext cx="8340350" cy="4038116"/>
          </a:xfrm>
          <a:custGeom>
            <a:avLst/>
            <a:gdLst/>
            <a:ahLst/>
            <a:cxnLst/>
            <a:rect l="l" t="t" r="r" b="b"/>
            <a:pathLst>
              <a:path w="8675491" h="4337745">
                <a:moveTo>
                  <a:pt x="0" y="0"/>
                </a:moveTo>
                <a:lnTo>
                  <a:pt x="8675491" y="0"/>
                </a:lnTo>
                <a:lnTo>
                  <a:pt x="8675491" y="4337745"/>
                </a:lnTo>
                <a:lnTo>
                  <a:pt x="0" y="4337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52609" y="598334"/>
            <a:ext cx="13691846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8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99" b="0" i="0" u="none" strike="noStrike" kern="1200" cap="none" spc="0" normalizeH="0" baseline="0" noProof="0" dirty="0">
                <a:ln>
                  <a:noFill/>
                </a:ln>
                <a:solidFill>
                  <a:srgbClr val="5271FF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Overcoming and Chance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52609" y="2011162"/>
            <a:ext cx="16231741" cy="734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+mn-ea"/>
                <a:cs typeface="+mn-cs"/>
              </a:rPr>
              <a:t>The key is </a:t>
            </a:r>
            <a:r>
              <a:rPr kumimoji="0" lang="en-US" sz="4821" b="0" i="0" u="none" strike="sng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+mn-ea"/>
                <a:cs typeface="+mn-cs"/>
              </a:rPr>
              <a:t>brand-new breakthrough 3D innovation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+mn-ea"/>
                <a:cs typeface="+mn-cs"/>
              </a:rPr>
              <a:t>                   </a:t>
            </a: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5757"/>
                </a:solidFill>
                <a:effectLst/>
                <a:uLnTx/>
                <a:uFillTx/>
                <a:latin typeface="Roboto Condensed Bold"/>
                <a:ea typeface="+mn-ea"/>
                <a:cs typeface="+mn-cs"/>
              </a:rPr>
              <a:t>REAL COMMUNICATION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21" b="0" i="0" u="none" strike="noStrike" kern="1200" cap="none" spc="0" normalizeH="0" baseline="0" noProof="0" dirty="0">
              <a:ln>
                <a:noFill/>
              </a:ln>
              <a:solidFill>
                <a:srgbClr val="FF5757"/>
              </a:solidFill>
              <a:effectLst/>
              <a:uLnTx/>
              <a:uFillTx/>
              <a:latin typeface="Roboto Condensed Bol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Roboto Condensed Bold"/>
                <a:cs typeface="+mn-cs"/>
              </a:rPr>
              <a:t>・All technologies have limits especially when they are new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 Bold"/>
              <a:ea typeface="Roboto Condensed Bold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Roboto Condensed Bold"/>
                <a:cs typeface="+mn-cs"/>
              </a:rPr>
              <a:t>・Real communication and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Roboto Condensed Bold"/>
                <a:cs typeface="+mn-cs"/>
              </a:rPr>
              <a:t>　the one via technologies 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Bold"/>
                <a:ea typeface="Roboto Condensed Bold"/>
                <a:cs typeface="+mn-cs"/>
              </a:rPr>
              <a:t>　are irreplaceable each other</a:t>
            </a:r>
            <a:r>
              <a:rPr kumimoji="0" lang="en-US" sz="482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5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2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52" y="-1003362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0" y="0"/>
                </a:moveTo>
                <a:lnTo>
                  <a:pt x="7605450" y="0"/>
                </a:lnTo>
                <a:lnTo>
                  <a:pt x="7605450" y="6862400"/>
                </a:lnTo>
                <a:lnTo>
                  <a:pt x="0" y="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20" y="4427488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7605450" y="0"/>
                </a:moveTo>
                <a:lnTo>
                  <a:pt x="0" y="0"/>
                </a:lnTo>
                <a:lnTo>
                  <a:pt x="0" y="6862400"/>
                </a:lnTo>
                <a:lnTo>
                  <a:pt x="7605450" y="6862400"/>
                </a:lnTo>
                <a:lnTo>
                  <a:pt x="760545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7670134" y="1943100"/>
            <a:ext cx="8415150" cy="2879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999"/>
              </a:lnSpc>
            </a:pPr>
            <a:r>
              <a:rPr lang="en-US" sz="19999" dirty="0">
                <a:solidFill>
                  <a:srgbClr val="FFFF00"/>
                </a:solidFill>
                <a:latin typeface="Squada One"/>
              </a:rPr>
              <a:t>LUNCH</a:t>
            </a:r>
          </a:p>
        </p:txBody>
      </p:sp>
      <p:pic>
        <p:nvPicPr>
          <p:cNvPr id="7" name="図 6" descr="ピザ">
            <a:extLst>
              <a:ext uri="{FF2B5EF4-FFF2-40B4-BE49-F238E27FC236}">
                <a16:creationId xmlns:a16="http://schemas.microsoft.com/office/drawing/2014/main" id="{EB5FB97A-CBE7-80EB-CBB7-204C4F23D8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6438900"/>
            <a:ext cx="5343644" cy="356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3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2600" y="1104900"/>
            <a:ext cx="6616595" cy="7687441"/>
          </a:xfrm>
          <a:custGeom>
            <a:avLst/>
            <a:gdLst/>
            <a:ahLst/>
            <a:cxnLst/>
            <a:rect l="l" t="t" r="r" b="b"/>
            <a:pathLst>
              <a:path w="6616595" h="7687441">
                <a:moveTo>
                  <a:pt x="0" y="0"/>
                </a:moveTo>
                <a:lnTo>
                  <a:pt x="6616595" y="0"/>
                </a:lnTo>
                <a:lnTo>
                  <a:pt x="6616595" y="7687441"/>
                </a:lnTo>
                <a:lnTo>
                  <a:pt x="0" y="76874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071" b="-668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3962400" y="2510188"/>
            <a:ext cx="17503530" cy="114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6"/>
              </a:lnSpc>
            </a:pPr>
            <a:r>
              <a:rPr lang="en-US" sz="7000" dirty="0">
                <a:solidFill>
                  <a:srgbClr val="C1FF72"/>
                </a:solidFill>
                <a:latin typeface="Squada One"/>
              </a:rPr>
              <a:t>Dr. </a:t>
            </a:r>
            <a:r>
              <a:rPr lang="en-US" sz="7000" dirty="0" err="1">
                <a:solidFill>
                  <a:srgbClr val="C1FF72"/>
                </a:solidFill>
                <a:latin typeface="Squada One"/>
              </a:rPr>
              <a:t>Joohee</a:t>
            </a:r>
            <a:r>
              <a:rPr lang="en-US" sz="7000" dirty="0">
                <a:solidFill>
                  <a:srgbClr val="C1FF72"/>
                </a:solidFill>
                <a:latin typeface="Squada One"/>
              </a:rPr>
              <a:t> Nam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848600" y="4387684"/>
            <a:ext cx="9880101" cy="2224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38"/>
              </a:lnSpc>
            </a:pPr>
            <a:r>
              <a:rPr lang="en-US" sz="5000" dirty="0">
                <a:solidFill>
                  <a:srgbClr val="FFFFFF"/>
                </a:solidFill>
                <a:latin typeface="Roboto Condensed Light"/>
              </a:rPr>
              <a:t>Generational Expert</a:t>
            </a:r>
          </a:p>
          <a:p>
            <a:pPr algn="ctr">
              <a:lnSpc>
                <a:spcPts val="9238"/>
              </a:lnSpc>
            </a:pPr>
            <a:r>
              <a:rPr lang="en-US" sz="5000" dirty="0">
                <a:solidFill>
                  <a:srgbClr val="FFFFFF"/>
                </a:solidFill>
                <a:latin typeface="Roboto Condensed Light"/>
              </a:rPr>
              <a:t>Media Entrepreneur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6843326" y="7296700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0" y="0"/>
                </a:moveTo>
                <a:lnTo>
                  <a:pt x="4601350" y="0"/>
                </a:lnTo>
                <a:lnTo>
                  <a:pt x="4601350" y="4151800"/>
                </a:lnTo>
                <a:lnTo>
                  <a:pt x="0" y="415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6843326" y="-1161500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0" y="0"/>
                </a:moveTo>
                <a:lnTo>
                  <a:pt x="4601350" y="0"/>
                </a:lnTo>
                <a:lnTo>
                  <a:pt x="4601350" y="4151800"/>
                </a:lnTo>
                <a:lnTo>
                  <a:pt x="0" y="415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AutoShape 4"/>
          <p:cNvSpPr/>
          <p:nvPr/>
        </p:nvSpPr>
        <p:spPr>
          <a:xfrm rot="10781556">
            <a:off x="3916118" y="4939097"/>
            <a:ext cx="1065224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22157175" h="10287000">
                <a:moveTo>
                  <a:pt x="0" y="0"/>
                </a:moveTo>
                <a:lnTo>
                  <a:pt x="22157175" y="0"/>
                </a:lnTo>
                <a:lnTo>
                  <a:pt x="2215717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3444" r="-36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80387" y="1585535"/>
            <a:ext cx="10652097" cy="2205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 dirty="0">
                <a:solidFill>
                  <a:srgbClr val="C1FF72"/>
                </a:solidFill>
                <a:latin typeface="Squada One"/>
              </a:rPr>
              <a:t>Unlocking the Future: AI-Driven Customer Communication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381000" y="5660118"/>
            <a:ext cx="7519815" cy="67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2"/>
              </a:lnSpc>
            </a:pPr>
            <a:r>
              <a:rPr lang="en-US" sz="6000" dirty="0">
                <a:solidFill>
                  <a:srgbClr val="FFFF00"/>
                </a:solidFill>
                <a:latin typeface="Roboto Condensed Light"/>
              </a:rPr>
              <a:t>Dr. </a:t>
            </a:r>
            <a:r>
              <a:rPr lang="en-US" sz="6000" dirty="0" err="1">
                <a:solidFill>
                  <a:srgbClr val="FFFF00"/>
                </a:solidFill>
                <a:latin typeface="Roboto Condensed Light"/>
              </a:rPr>
              <a:t>Joohee</a:t>
            </a:r>
            <a:r>
              <a:rPr lang="en-US" sz="6000" dirty="0">
                <a:solidFill>
                  <a:srgbClr val="FFFF00"/>
                </a:solidFill>
                <a:latin typeface="Roboto Condensed Light"/>
              </a:rPr>
              <a:t>  Nam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668650" y="3450950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0" y="0"/>
                </a:moveTo>
                <a:lnTo>
                  <a:pt x="7605450" y="0"/>
                </a:lnTo>
                <a:lnTo>
                  <a:pt x="7605450" y="6862400"/>
                </a:lnTo>
                <a:lnTo>
                  <a:pt x="0" y="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AutoShape 3"/>
          <p:cNvSpPr/>
          <p:nvPr/>
        </p:nvSpPr>
        <p:spPr>
          <a:xfrm>
            <a:off x="3014862" y="3083994"/>
            <a:ext cx="8173470" cy="3810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0" y="1"/>
            <a:ext cx="18240358" cy="10287000"/>
          </a:xfrm>
          <a:custGeom>
            <a:avLst/>
            <a:gdLst/>
            <a:ahLst/>
            <a:cxnLst/>
            <a:rect l="l" t="t" r="r" b="b"/>
            <a:pathLst>
              <a:path w="21269816" h="11151691">
                <a:moveTo>
                  <a:pt x="0" y="0"/>
                </a:moveTo>
                <a:lnTo>
                  <a:pt x="21269816" y="0"/>
                </a:lnTo>
                <a:lnTo>
                  <a:pt x="21269816" y="11151691"/>
                </a:lnTo>
                <a:lnTo>
                  <a:pt x="0" y="111516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6000"/>
            </a:blip>
            <a:stretch>
              <a:fillRect t="-11839" b="-17667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268617" y="1409700"/>
            <a:ext cx="7857095" cy="2680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799"/>
              </a:lnSpc>
            </a:pPr>
            <a:r>
              <a:rPr lang="en-US" sz="8999" dirty="0">
                <a:solidFill>
                  <a:srgbClr val="C1FF72"/>
                </a:solidFill>
                <a:latin typeface="Squada One"/>
              </a:rPr>
              <a:t>Emotional Intelligence in 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96600" y="4991100"/>
            <a:ext cx="6789150" cy="457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r>
              <a:rPr lang="en-US" sz="3799" dirty="0">
                <a:solidFill>
                  <a:srgbClr val="FFFFFF"/>
                </a:solidFill>
                <a:latin typeface="Roboto Condensed Light"/>
              </a:rPr>
              <a:t>Sentiment analysis and emotional recognition allow AI systems to understand and respond to human emotions.</a:t>
            </a:r>
          </a:p>
          <a:p>
            <a:pPr algn="l">
              <a:lnSpc>
                <a:spcPts val="4559"/>
              </a:lnSpc>
            </a:pPr>
            <a:endParaRPr lang="en-US" sz="3799" dirty="0">
              <a:solidFill>
                <a:srgbClr val="FFFFFF"/>
              </a:solidFill>
              <a:latin typeface="Roboto Condensed Light"/>
            </a:endParaRPr>
          </a:p>
          <a:p>
            <a:pPr algn="l">
              <a:lnSpc>
                <a:spcPts val="4559"/>
              </a:lnSpc>
            </a:pPr>
            <a:r>
              <a:rPr lang="en-US" sz="3799" dirty="0">
                <a:solidFill>
                  <a:srgbClr val="FFFFFF"/>
                </a:solidFill>
                <a:latin typeface="Roboto Condensed Light"/>
              </a:rPr>
              <a:t>Open up new possibilities for AI to serve as empathetic and supportive entities.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668650" y="3450950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0" y="0"/>
                </a:moveTo>
                <a:lnTo>
                  <a:pt x="7605450" y="0"/>
                </a:lnTo>
                <a:lnTo>
                  <a:pt x="7605450" y="6862400"/>
                </a:lnTo>
                <a:lnTo>
                  <a:pt x="0" y="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876842" y="2292800"/>
            <a:ext cx="8429070" cy="1974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7000" dirty="0">
                <a:solidFill>
                  <a:srgbClr val="C1FF72"/>
                </a:solidFill>
                <a:latin typeface="Squada One"/>
              </a:rPr>
              <a:t>Integration of AI into customer communication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907322" y="5143500"/>
            <a:ext cx="8059016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64"/>
              </a:lnSpc>
            </a:pPr>
            <a:r>
              <a:rPr lang="en-US" sz="4000" dirty="0">
                <a:solidFill>
                  <a:srgbClr val="FFFFFF"/>
                </a:solidFill>
                <a:latin typeface="Roboto Condensed Light"/>
              </a:rPr>
              <a:t>Transparent secure respectful of user privacy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0668650" y="3450950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0" y="0"/>
                </a:moveTo>
                <a:lnTo>
                  <a:pt x="7605450" y="0"/>
                </a:lnTo>
                <a:lnTo>
                  <a:pt x="7605450" y="6862400"/>
                </a:lnTo>
                <a:lnTo>
                  <a:pt x="0" y="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pic>
        <p:nvPicPr>
          <p:cNvPr id="4" name="オンライン メディア 3" title="AR for Retail">
            <a:hlinkClick r:id="" action="ppaction://media"/>
            <a:extLst>
              <a:ext uri="{FF2B5EF4-FFF2-40B4-BE49-F238E27FC236}">
                <a16:creationId xmlns:a16="http://schemas.microsoft.com/office/drawing/2014/main" id="{F33C1E27-65FA-31AA-D50F-6563D68CACD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3742" y="0"/>
            <a:ext cx="18220516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60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1353800" y="3238500"/>
            <a:ext cx="10041881" cy="6862400"/>
          </a:xfrm>
          <a:custGeom>
            <a:avLst/>
            <a:gdLst/>
            <a:ahLst/>
            <a:cxnLst/>
            <a:rect l="l" t="t" r="r" b="b"/>
            <a:pathLst>
              <a:path w="10041881" h="6862400">
                <a:moveTo>
                  <a:pt x="0" y="0"/>
                </a:moveTo>
                <a:lnTo>
                  <a:pt x="10041881" y="0"/>
                </a:lnTo>
                <a:lnTo>
                  <a:pt x="10041881" y="6862400"/>
                </a:lnTo>
                <a:lnTo>
                  <a:pt x="0" y="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017" b="-16017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4170358" y="952500"/>
            <a:ext cx="9964102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9099" dirty="0">
                <a:solidFill>
                  <a:srgbClr val="5271FF"/>
                </a:solidFill>
                <a:latin typeface="Squada One"/>
              </a:rPr>
              <a:t>Closing the conference</a:t>
            </a:r>
            <a:r>
              <a:rPr lang="en-US" sz="9099" dirty="0">
                <a:solidFill>
                  <a:srgbClr val="000000"/>
                </a:solidFill>
                <a:latin typeface="Squada One"/>
              </a:rPr>
              <a:t> </a:t>
            </a: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6FBE51E2-2949-4C32-B732-F573DC5F567F}"/>
              </a:ext>
            </a:extLst>
          </p:cNvPr>
          <p:cNvSpPr txBox="1"/>
          <p:nvPr/>
        </p:nvSpPr>
        <p:spPr>
          <a:xfrm>
            <a:off x="990600" y="4000500"/>
            <a:ext cx="12344400" cy="40267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00"/>
              </a:lnSpc>
            </a:pPr>
            <a:r>
              <a:rPr lang="en-US" sz="6000" dirty="0">
                <a:solidFill>
                  <a:srgbClr val="FFFFFF"/>
                </a:solidFill>
                <a:latin typeface="Roboto Condensed Light"/>
              </a:rPr>
              <a:t>Workshop: </a:t>
            </a:r>
            <a:r>
              <a:rPr lang="en-US" sz="6000" dirty="0" err="1">
                <a:solidFill>
                  <a:srgbClr val="FFFFFF"/>
                </a:solidFill>
                <a:latin typeface="Roboto Condensed Light"/>
              </a:rPr>
              <a:t>Dr.Kareem</a:t>
            </a:r>
            <a:r>
              <a:rPr lang="en-US" sz="6000" dirty="0">
                <a:solidFill>
                  <a:srgbClr val="FFFFFF"/>
                </a:solidFill>
                <a:latin typeface="Roboto Condensed Light"/>
              </a:rPr>
              <a:t>, </a:t>
            </a:r>
            <a:r>
              <a:rPr lang="en-US" sz="6000" dirty="0" err="1">
                <a:solidFill>
                  <a:srgbClr val="FFFFFF"/>
                </a:solidFill>
                <a:latin typeface="Roboto Condensed Light"/>
              </a:rPr>
              <a:t>Dr.Ojima</a:t>
            </a:r>
            <a:r>
              <a:rPr lang="en-US" sz="6000" dirty="0">
                <a:solidFill>
                  <a:srgbClr val="FFFFFF"/>
                </a:solidFill>
                <a:latin typeface="Roboto Condensed Light"/>
              </a:rPr>
              <a:t>, </a:t>
            </a:r>
            <a:r>
              <a:rPr lang="en-US" sz="6000" dirty="0" err="1">
                <a:solidFill>
                  <a:srgbClr val="FFFFFF"/>
                </a:solidFill>
                <a:latin typeface="Roboto Condensed Light"/>
              </a:rPr>
              <a:t>Dr.Nam</a:t>
            </a:r>
            <a:endParaRPr lang="en-US" sz="6000" dirty="0">
              <a:solidFill>
                <a:srgbClr val="FFFFFF"/>
              </a:solidFill>
              <a:latin typeface="Roboto Condensed Light"/>
            </a:endParaRPr>
          </a:p>
          <a:p>
            <a:pPr>
              <a:lnSpc>
                <a:spcPts val="5200"/>
              </a:lnSpc>
            </a:pPr>
            <a:endParaRPr lang="en-US" sz="6000" dirty="0">
              <a:solidFill>
                <a:srgbClr val="FFFFFF"/>
              </a:solidFill>
              <a:latin typeface="Roboto Condensed Light"/>
            </a:endParaRPr>
          </a:p>
          <a:p>
            <a:pPr>
              <a:lnSpc>
                <a:spcPts val="5200"/>
              </a:lnSpc>
            </a:pPr>
            <a:r>
              <a:rPr lang="en-US" sz="6000" dirty="0">
                <a:solidFill>
                  <a:srgbClr val="FFFFFF"/>
                </a:solidFill>
                <a:latin typeface="Roboto Condensed Light"/>
              </a:rPr>
              <a:t>Prize </a:t>
            </a:r>
            <a:r>
              <a:rPr lang="en-US" altLang="ja-JP" sz="6000" dirty="0">
                <a:solidFill>
                  <a:srgbClr val="FFFFFF"/>
                </a:solidFill>
                <a:latin typeface="Roboto Condensed Light"/>
              </a:rPr>
              <a:t>Drawing-#</a:t>
            </a:r>
            <a:r>
              <a:rPr lang="ja-JP" altLang="en-US" sz="6000" dirty="0">
                <a:solidFill>
                  <a:srgbClr val="FFFFFF"/>
                </a:solidFill>
                <a:latin typeface="Roboto Condensed Light"/>
              </a:rPr>
              <a:t> </a:t>
            </a:r>
            <a:r>
              <a:rPr lang="en-US" altLang="ja-JP" sz="6000" dirty="0">
                <a:solidFill>
                  <a:srgbClr val="FFFFFF"/>
                </a:solidFill>
                <a:latin typeface="Roboto Condensed Light"/>
              </a:rPr>
              <a:t>on</a:t>
            </a:r>
            <a:r>
              <a:rPr lang="ja-JP" altLang="en-US" sz="6000" dirty="0">
                <a:solidFill>
                  <a:srgbClr val="FFFFFF"/>
                </a:solidFill>
                <a:latin typeface="Roboto Condensed Light"/>
              </a:rPr>
              <a:t> </a:t>
            </a:r>
            <a:r>
              <a:rPr lang="en-US" altLang="ja-JP" sz="6000" dirty="0">
                <a:solidFill>
                  <a:srgbClr val="FFFFFF"/>
                </a:solidFill>
                <a:latin typeface="Roboto Condensed Light"/>
              </a:rPr>
              <a:t>the</a:t>
            </a:r>
            <a:r>
              <a:rPr lang="ja-JP" altLang="en-US" sz="6000" dirty="0">
                <a:solidFill>
                  <a:srgbClr val="FFFFFF"/>
                </a:solidFill>
                <a:latin typeface="Roboto Condensed Light"/>
              </a:rPr>
              <a:t> </a:t>
            </a:r>
            <a:r>
              <a:rPr lang="en-US" altLang="ja-JP" sz="6000" dirty="0">
                <a:solidFill>
                  <a:srgbClr val="FFFFFF"/>
                </a:solidFill>
                <a:latin typeface="Roboto Condensed Light"/>
              </a:rPr>
              <a:t>Brochure</a:t>
            </a:r>
            <a:endParaRPr lang="en-US" sz="6000" dirty="0">
              <a:solidFill>
                <a:srgbClr val="FFFFFF"/>
              </a:solidFill>
              <a:latin typeface="Roboto Condensed Light"/>
            </a:endParaRPr>
          </a:p>
          <a:p>
            <a:pPr>
              <a:lnSpc>
                <a:spcPts val="5200"/>
              </a:lnSpc>
            </a:pPr>
            <a:endParaRPr lang="en-US" sz="6000" dirty="0">
              <a:solidFill>
                <a:srgbClr val="FFFFFF"/>
              </a:solidFill>
              <a:latin typeface="Roboto Condensed Light"/>
            </a:endParaRPr>
          </a:p>
          <a:p>
            <a:pPr>
              <a:lnSpc>
                <a:spcPts val="5200"/>
              </a:lnSpc>
            </a:pPr>
            <a:r>
              <a:rPr lang="en-US" sz="6000" dirty="0">
                <a:solidFill>
                  <a:srgbClr val="FFFFFF"/>
                </a:solidFill>
                <a:latin typeface="Roboto Condensed Light"/>
              </a:rPr>
              <a:t>Survey-Exchange with a souvenir</a:t>
            </a:r>
          </a:p>
          <a:p>
            <a:pPr>
              <a:lnSpc>
                <a:spcPts val="5200"/>
              </a:lnSpc>
            </a:pPr>
            <a:endParaRPr lang="en-US" sz="6000" dirty="0">
              <a:solidFill>
                <a:srgbClr val="FFFFFF"/>
              </a:solidFill>
              <a:latin typeface="Roboto Condensed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64" b="164"/>
          <a:stretch>
            <a:fillRect/>
          </a:stretch>
        </p:blipFill>
        <p:spPr>
          <a:xfrm>
            <a:off x="3048" y="0"/>
            <a:ext cx="18288000" cy="1028700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14947721" y="-266700"/>
            <a:ext cx="3340279" cy="7871474"/>
          </a:xfrm>
          <a:custGeom>
            <a:avLst/>
            <a:gdLst/>
            <a:ahLst/>
            <a:cxnLst/>
            <a:rect l="l" t="t" r="r" b="b"/>
            <a:pathLst>
              <a:path w="3340279" h="7871474">
                <a:moveTo>
                  <a:pt x="0" y="0"/>
                </a:moveTo>
                <a:lnTo>
                  <a:pt x="3340279" y="0"/>
                </a:lnTo>
                <a:lnTo>
                  <a:pt x="3340279" y="7871474"/>
                </a:lnTo>
                <a:lnTo>
                  <a:pt x="0" y="78714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969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2192823" y="-438150"/>
            <a:ext cx="2049295" cy="4665607"/>
          </a:xfrm>
          <a:custGeom>
            <a:avLst/>
            <a:gdLst/>
            <a:ahLst/>
            <a:cxnLst/>
            <a:rect l="l" t="t" r="r" b="b"/>
            <a:pathLst>
              <a:path w="2049295" h="4665607">
                <a:moveTo>
                  <a:pt x="0" y="0"/>
                </a:moveTo>
                <a:lnTo>
                  <a:pt x="2049295" y="0"/>
                </a:lnTo>
                <a:lnTo>
                  <a:pt x="2049295" y="4665607"/>
                </a:lnTo>
                <a:lnTo>
                  <a:pt x="0" y="46656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698"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247650" y="-114300"/>
            <a:ext cx="3340279" cy="7871474"/>
            <a:chOff x="0" y="0"/>
            <a:chExt cx="4453705" cy="10495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453705" cy="10495298"/>
            </a:xfrm>
            <a:custGeom>
              <a:avLst/>
              <a:gdLst/>
              <a:ahLst/>
              <a:cxnLst/>
              <a:rect l="l" t="t" r="r" b="b"/>
              <a:pathLst>
                <a:path w="4453705" h="10495298">
                  <a:moveTo>
                    <a:pt x="0" y="0"/>
                  </a:moveTo>
                  <a:lnTo>
                    <a:pt x="4453705" y="0"/>
                  </a:lnTo>
                  <a:lnTo>
                    <a:pt x="4453705" y="10495298"/>
                  </a:lnTo>
                  <a:lnTo>
                    <a:pt x="0" y="10495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99695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62073" y="4220308"/>
              <a:ext cx="3129558" cy="3137402"/>
            </a:xfrm>
            <a:custGeom>
              <a:avLst/>
              <a:gdLst/>
              <a:ahLst/>
              <a:cxnLst/>
              <a:rect l="l" t="t" r="r" b="b"/>
              <a:pathLst>
                <a:path w="3129558" h="3137402">
                  <a:moveTo>
                    <a:pt x="0" y="0"/>
                  </a:moveTo>
                  <a:lnTo>
                    <a:pt x="3129559" y="0"/>
                  </a:lnTo>
                  <a:lnTo>
                    <a:pt x="3129559" y="3137402"/>
                  </a:lnTo>
                  <a:lnTo>
                    <a:pt x="0" y="3137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13921" y="-615570"/>
            <a:ext cx="2347169" cy="4665607"/>
            <a:chOff x="0" y="0"/>
            <a:chExt cx="3129558" cy="6220809"/>
          </a:xfrm>
        </p:grpSpPr>
        <p:sp>
          <p:nvSpPr>
            <p:cNvPr id="10" name="Freeform 10"/>
            <p:cNvSpPr/>
            <p:nvPr/>
          </p:nvSpPr>
          <p:spPr>
            <a:xfrm>
              <a:off x="198582" y="0"/>
              <a:ext cx="2732394" cy="6220809"/>
            </a:xfrm>
            <a:custGeom>
              <a:avLst/>
              <a:gdLst/>
              <a:ahLst/>
              <a:cxnLst/>
              <a:rect l="l" t="t" r="r" b="b"/>
              <a:pathLst>
                <a:path w="2732394" h="6220809">
                  <a:moveTo>
                    <a:pt x="0" y="0"/>
                  </a:moveTo>
                  <a:lnTo>
                    <a:pt x="2732394" y="0"/>
                  </a:lnTo>
                  <a:lnTo>
                    <a:pt x="2732394" y="6220809"/>
                  </a:lnTo>
                  <a:lnTo>
                    <a:pt x="0" y="622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106698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778264"/>
              <a:ext cx="3129558" cy="3137402"/>
            </a:xfrm>
            <a:custGeom>
              <a:avLst/>
              <a:gdLst/>
              <a:ahLst/>
              <a:cxnLst/>
              <a:rect l="l" t="t" r="r" b="b"/>
              <a:pathLst>
                <a:path w="3129558" h="3137402">
                  <a:moveTo>
                    <a:pt x="0" y="0"/>
                  </a:moveTo>
                  <a:lnTo>
                    <a:pt x="3129558" y="0"/>
                  </a:lnTo>
                  <a:lnTo>
                    <a:pt x="3129558" y="3137402"/>
                  </a:lnTo>
                  <a:lnTo>
                    <a:pt x="0" y="31374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788119" y="4050037"/>
            <a:ext cx="9371691" cy="2363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30"/>
              </a:lnSpc>
            </a:pPr>
            <a:r>
              <a:rPr lang="en-US" sz="13807" dirty="0">
                <a:solidFill>
                  <a:srgbClr val="FFDD94"/>
                </a:solidFill>
                <a:latin typeface="Parisienne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1734800" y="6210300"/>
            <a:ext cx="6553200" cy="4076700"/>
          </a:xfrm>
          <a:custGeom>
            <a:avLst/>
            <a:gdLst/>
            <a:ahLst/>
            <a:cxnLst/>
            <a:rect l="l" t="t" r="r" b="b"/>
            <a:pathLst>
              <a:path w="10041881" h="6862400">
                <a:moveTo>
                  <a:pt x="0" y="0"/>
                </a:moveTo>
                <a:lnTo>
                  <a:pt x="10041881" y="0"/>
                </a:lnTo>
                <a:lnTo>
                  <a:pt x="10041881" y="6862400"/>
                </a:lnTo>
                <a:lnTo>
                  <a:pt x="0" y="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017" b="-16017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27451" y="1257300"/>
            <a:ext cx="5051341" cy="6456793"/>
          </a:xfrm>
          <a:custGeom>
            <a:avLst/>
            <a:gdLst/>
            <a:ahLst/>
            <a:cxnLst/>
            <a:rect l="l" t="t" r="r" b="b"/>
            <a:pathLst>
              <a:path w="5051341" h="6456793">
                <a:moveTo>
                  <a:pt x="0" y="0"/>
                </a:moveTo>
                <a:lnTo>
                  <a:pt x="5051341" y="0"/>
                </a:lnTo>
                <a:lnTo>
                  <a:pt x="5051341" y="6456793"/>
                </a:lnTo>
                <a:lnTo>
                  <a:pt x="0" y="64567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163" t="-4977" b="-6805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248400" y="1283208"/>
            <a:ext cx="10259973" cy="1253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19"/>
              </a:lnSpc>
              <a:spcBef>
                <a:spcPct val="0"/>
              </a:spcBef>
            </a:pPr>
            <a:r>
              <a:rPr lang="en-US" sz="7200" dirty="0">
                <a:solidFill>
                  <a:srgbClr val="5271FF"/>
                </a:solidFill>
                <a:latin typeface="Squada One"/>
              </a:rPr>
              <a:t>Opening the conference</a:t>
            </a:r>
            <a:r>
              <a:rPr lang="en-US" sz="7200" dirty="0">
                <a:solidFill>
                  <a:srgbClr val="000000"/>
                </a:solidFill>
                <a:latin typeface="Squada One"/>
              </a:rPr>
              <a:t>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29500" y="3015005"/>
            <a:ext cx="8610600" cy="32212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640"/>
              </a:lnSpc>
            </a:pPr>
            <a:r>
              <a:rPr lang="en-US" sz="6000" dirty="0">
                <a:solidFill>
                  <a:srgbClr val="FFFFFF"/>
                </a:solidFill>
                <a:latin typeface="Squada One"/>
              </a:rPr>
              <a:t>Dr. Bohyun Choi</a:t>
            </a:r>
          </a:p>
          <a:p>
            <a:pPr>
              <a:lnSpc>
                <a:spcPts val="8640"/>
              </a:lnSpc>
              <a:spcBef>
                <a:spcPct val="0"/>
              </a:spcBef>
            </a:pPr>
            <a:r>
              <a:rPr lang="en-US" sz="6000" dirty="0">
                <a:solidFill>
                  <a:srgbClr val="FFFFFF"/>
                </a:solidFill>
                <a:latin typeface="Squada One"/>
              </a:rPr>
              <a:t>Professor of Communication Technology at UBC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2352" y="-1003362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0" y="0"/>
                </a:moveTo>
                <a:lnTo>
                  <a:pt x="7605450" y="0"/>
                </a:lnTo>
                <a:lnTo>
                  <a:pt x="7605450" y="6862400"/>
                </a:lnTo>
                <a:lnTo>
                  <a:pt x="0" y="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rot="-10800000" flipH="1">
            <a:off x="20" y="4427488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7605450" y="0"/>
                </a:moveTo>
                <a:lnTo>
                  <a:pt x="0" y="0"/>
                </a:lnTo>
                <a:lnTo>
                  <a:pt x="0" y="6862400"/>
                </a:lnTo>
                <a:lnTo>
                  <a:pt x="7605450" y="6862400"/>
                </a:lnTo>
                <a:lnTo>
                  <a:pt x="760545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844954" y="2983250"/>
            <a:ext cx="8223845" cy="4767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 Light"/>
                <a:ea typeface="+mn-ea"/>
                <a:cs typeface="+mn-cs"/>
              </a:rPr>
              <a:t>Our group is organizing a conference to enhance communication in the workplace through digital technology. The focus is on effective communication skills, selecting impactful speakers, and audience engagement in the technology era.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48800" y="1389613"/>
            <a:ext cx="637654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1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799" b="0" i="0" u="none" strike="noStrike" kern="1200" cap="none" spc="0" normalizeH="0" baseline="0" noProof="0" dirty="0">
                <a:ln>
                  <a:noFill/>
                </a:ln>
                <a:solidFill>
                  <a:srgbClr val="5271FF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96094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3"/>
          <p:cNvSpPr txBox="1">
            <a:spLocks noGrp="1"/>
          </p:cNvSpPr>
          <p:nvPr>
            <p:ph type="ctrTitle"/>
          </p:nvPr>
        </p:nvSpPr>
        <p:spPr>
          <a:xfrm flipH="1">
            <a:off x="1080000" y="897238"/>
            <a:ext cx="16128000" cy="1341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8000" dirty="0">
                <a:solidFill>
                  <a:srgbClr val="0070C0"/>
                </a:solidFill>
              </a:rPr>
              <a:t>Sponsors</a:t>
            </a:r>
            <a:br>
              <a:rPr lang="en-US" sz="8000" dirty="0"/>
            </a:br>
            <a:endParaRPr sz="8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F14C36-5369-422E-AE7F-B2432F8560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426"/>
          <a:stretch/>
        </p:blipFill>
        <p:spPr>
          <a:xfrm>
            <a:off x="2809324" y="5191728"/>
            <a:ext cx="4128024" cy="14454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EFB53-37D1-411F-943A-B49C22342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554" y="5204967"/>
            <a:ext cx="4131122" cy="14189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50119B-2CA9-4978-B30E-8A60F5BA50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4292" y="5191729"/>
            <a:ext cx="4128024" cy="141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3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76400" y="-608823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0" y="0"/>
                </a:moveTo>
                <a:lnTo>
                  <a:pt x="7605450" y="0"/>
                </a:lnTo>
                <a:lnTo>
                  <a:pt x="7605450" y="6862400"/>
                </a:lnTo>
                <a:lnTo>
                  <a:pt x="0" y="6862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10800000" flipH="1">
            <a:off x="-2337969" y="5143500"/>
            <a:ext cx="7605450" cy="6862400"/>
          </a:xfrm>
          <a:custGeom>
            <a:avLst/>
            <a:gdLst/>
            <a:ahLst/>
            <a:cxnLst/>
            <a:rect l="l" t="t" r="r" b="b"/>
            <a:pathLst>
              <a:path w="7605450" h="6862400">
                <a:moveTo>
                  <a:pt x="7605450" y="0"/>
                </a:moveTo>
                <a:lnTo>
                  <a:pt x="0" y="0"/>
                </a:lnTo>
                <a:lnTo>
                  <a:pt x="0" y="6862400"/>
                </a:lnTo>
                <a:lnTo>
                  <a:pt x="7605450" y="6862400"/>
                </a:lnTo>
                <a:lnTo>
                  <a:pt x="760545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545799" y="1072786"/>
            <a:ext cx="3981350" cy="9827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8159"/>
              </a:lnSpc>
              <a:defRPr/>
            </a:pPr>
            <a:r>
              <a:rPr lang="en-US" altLang="ko-KR" sz="6799" dirty="0">
                <a:solidFill>
                  <a:srgbClr val="5271FF"/>
                </a:solidFill>
                <a:latin typeface="Squada One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24600" y="3073580"/>
            <a:ext cx="11739650" cy="13260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ts val="54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CFF66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Dr. Kareem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: Maximizing the Advantages of Technology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fo</a:t>
            </a:r>
            <a:r>
              <a:rPr lang="en-US" sz="4000" dirty="0">
                <a:solidFill>
                  <a:schemeClr val="bg1"/>
                </a:solidFill>
                <a:latin typeface="Squada One"/>
              </a:rPr>
              <a:t>r</a:t>
            </a:r>
            <a:r>
              <a:rPr lang="ko-KR" altLang="en-US" sz="4000" dirty="0">
                <a:solidFill>
                  <a:schemeClr val="bg1"/>
                </a:solidFill>
                <a:latin typeface="Squada One"/>
              </a:rPr>
              <a:t>     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Improved Employee Communication in Companies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2089" y="4914749"/>
            <a:ext cx="12016537" cy="13388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CFF66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Dr. 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CCFF66"/>
                </a:solidFill>
                <a:effectLst/>
                <a:uLnTx/>
                <a:uFillTx/>
                <a:latin typeface="Squada One"/>
              </a:rPr>
              <a:t>Ojima</a:t>
            </a:r>
            <a:r>
              <a:rPr lang="en-US" sz="4000" noProof="0" dirty="0">
                <a:solidFill>
                  <a:schemeClr val="bg1"/>
                </a:solidFill>
                <a:latin typeface="Squada One"/>
              </a:rPr>
              <a:t>: 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PROBLEM VS. SOLUTION</a:t>
            </a:r>
          </a:p>
          <a:p>
            <a:pPr marL="0" marR="0" lvl="0" indent="0" algn="l" defTabSz="914400" rtl="0" eaLnBrk="1" fontAlgn="auto" latinLnBrk="0" hangingPunct="1">
              <a:lnSpc>
                <a:spcPts val="54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Overcome problems and change them to chances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17105" y="6057900"/>
            <a:ext cx="8484870" cy="2295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8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quada One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58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CCFF66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Dr. Nam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: Unlocking the Future </a:t>
            </a:r>
          </a:p>
          <a:p>
            <a:pPr marL="0" marR="0" lvl="0" indent="0" algn="l" defTabSz="914400" rtl="0" eaLnBrk="1" fontAlgn="auto" latinLnBrk="0" hangingPunct="1">
              <a:lnSpc>
                <a:spcPts val="612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quada One"/>
                <a:ea typeface="+mn-ea"/>
                <a:cs typeface="+mn-cs"/>
              </a:rPr>
              <a:t>AI-Driven Customer Communication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2"/>
          <p:cNvSpPr txBox="1">
            <a:spLocks noGrp="1"/>
          </p:cNvSpPr>
          <p:nvPr>
            <p:ph type="ctrTitle"/>
          </p:nvPr>
        </p:nvSpPr>
        <p:spPr>
          <a:xfrm flipH="1">
            <a:off x="1080000" y="904474"/>
            <a:ext cx="16128000" cy="1341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/>
              <a:t>Logistics</a:t>
            </a:r>
            <a:endParaRPr dirty="0"/>
          </a:p>
        </p:txBody>
      </p:sp>
      <p:sp>
        <p:nvSpPr>
          <p:cNvPr id="1142" name="Google Shape;1142;p122"/>
          <p:cNvSpPr/>
          <p:nvPr/>
        </p:nvSpPr>
        <p:spPr>
          <a:xfrm>
            <a:off x="1115140" y="4185147"/>
            <a:ext cx="3018764" cy="2873114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3" name="Google Shape;1143;p122"/>
          <p:cNvSpPr/>
          <p:nvPr/>
        </p:nvSpPr>
        <p:spPr>
          <a:xfrm>
            <a:off x="4380279" y="4198528"/>
            <a:ext cx="3049534" cy="2859732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4" name="Google Shape;1144;p122"/>
          <p:cNvSpPr/>
          <p:nvPr/>
        </p:nvSpPr>
        <p:spPr>
          <a:xfrm>
            <a:off x="7691099" y="4198375"/>
            <a:ext cx="3049534" cy="285973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5" name="Google Shape;1145;p122"/>
          <p:cNvSpPr/>
          <p:nvPr/>
        </p:nvSpPr>
        <p:spPr>
          <a:xfrm>
            <a:off x="10983475" y="4198376"/>
            <a:ext cx="3049534" cy="2859728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2" name="Google Shape;1162;p122"/>
          <p:cNvSpPr txBox="1">
            <a:spLocks noGrp="1"/>
          </p:cNvSpPr>
          <p:nvPr>
            <p:ph type="subTitle" idx="1"/>
          </p:nvPr>
        </p:nvSpPr>
        <p:spPr>
          <a:xfrm>
            <a:off x="1172644" y="5000045"/>
            <a:ext cx="2877000" cy="1876438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sz="2600" dirty="0"/>
              <a:t>Employers managers 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2600" dirty="0"/>
              <a:t>IT professionals students</a:t>
            </a:r>
          </a:p>
          <a:p>
            <a:pPr marL="0" indent="0">
              <a:spcBef>
                <a:spcPts val="3200"/>
              </a:spcBef>
              <a:spcAft>
                <a:spcPts val="3200"/>
              </a:spcAft>
            </a:pPr>
            <a:endParaRPr dirty="0"/>
          </a:p>
        </p:txBody>
      </p:sp>
      <p:sp>
        <p:nvSpPr>
          <p:cNvPr id="1163" name="Google Shape;1163;p122"/>
          <p:cNvSpPr txBox="1">
            <a:spLocks noGrp="1"/>
          </p:cNvSpPr>
          <p:nvPr>
            <p:ph type="subTitle" idx="2"/>
          </p:nvPr>
        </p:nvSpPr>
        <p:spPr>
          <a:xfrm>
            <a:off x="4301285" y="5019291"/>
            <a:ext cx="3203990" cy="1510786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spcAft>
                <a:spcPts val="3200"/>
              </a:spcAft>
              <a:buClr>
                <a:schemeClr val="dk1"/>
              </a:buClr>
              <a:buSzPts val="1100"/>
            </a:pPr>
            <a:r>
              <a:rPr lang="en-US" sz="2600" dirty="0"/>
              <a:t>Early-Bird $200 General $225   Special Donation $250</a:t>
            </a:r>
          </a:p>
        </p:txBody>
      </p:sp>
      <p:sp>
        <p:nvSpPr>
          <p:cNvPr id="1164" name="Google Shape;1164;p122"/>
          <p:cNvSpPr txBox="1">
            <a:spLocks noGrp="1"/>
          </p:cNvSpPr>
          <p:nvPr>
            <p:ph type="subTitle" idx="3"/>
          </p:nvPr>
        </p:nvSpPr>
        <p:spPr>
          <a:xfrm>
            <a:off x="7792408" y="5037110"/>
            <a:ext cx="2762400" cy="121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spcAft>
                <a:spcPts val="3200"/>
              </a:spcAft>
              <a:buClr>
                <a:schemeClr val="dk1"/>
              </a:buClr>
              <a:buSzPts val="1100"/>
            </a:pPr>
            <a:r>
              <a:rPr lang="en-US" sz="2600" dirty="0"/>
              <a:t>East Ballroom A, Vancouver Convention Centre</a:t>
            </a:r>
          </a:p>
        </p:txBody>
      </p:sp>
      <p:sp>
        <p:nvSpPr>
          <p:cNvPr id="1165" name="Google Shape;1165;p122"/>
          <p:cNvSpPr txBox="1">
            <a:spLocks noGrp="1"/>
          </p:cNvSpPr>
          <p:nvPr>
            <p:ph type="subTitle" idx="4"/>
          </p:nvPr>
        </p:nvSpPr>
        <p:spPr>
          <a:xfrm>
            <a:off x="14378660" y="5172586"/>
            <a:ext cx="2794200" cy="121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spcAft>
                <a:spcPts val="3200"/>
              </a:spcAft>
              <a:buClr>
                <a:schemeClr val="dk1"/>
              </a:buClr>
              <a:buSzPts val="1100"/>
            </a:pPr>
            <a:r>
              <a:rPr lang="en-US" sz="2600" dirty="0"/>
              <a:t>Approx. $42,000</a:t>
            </a:r>
            <a:endParaRPr sz="2600" dirty="0"/>
          </a:p>
        </p:txBody>
      </p:sp>
      <p:sp>
        <p:nvSpPr>
          <p:cNvPr id="1166" name="Google Shape;1166;p122"/>
          <p:cNvSpPr txBox="1">
            <a:spLocks noGrp="1"/>
          </p:cNvSpPr>
          <p:nvPr>
            <p:ph type="subTitle" idx="5"/>
          </p:nvPr>
        </p:nvSpPr>
        <p:spPr>
          <a:xfrm>
            <a:off x="1165974" y="4242586"/>
            <a:ext cx="2961856" cy="93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CFF66"/>
                </a:solidFill>
              </a:rPr>
              <a:t>Target Audience</a:t>
            </a:r>
          </a:p>
        </p:txBody>
      </p:sp>
      <p:sp>
        <p:nvSpPr>
          <p:cNvPr id="1167" name="Google Shape;1167;p122"/>
          <p:cNvSpPr txBox="1">
            <a:spLocks noGrp="1"/>
          </p:cNvSpPr>
          <p:nvPr>
            <p:ph type="subTitle" idx="6"/>
          </p:nvPr>
        </p:nvSpPr>
        <p:spPr>
          <a:xfrm>
            <a:off x="4472156" y="4277400"/>
            <a:ext cx="2762400" cy="93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CFF66"/>
                </a:solidFill>
              </a:rPr>
              <a:t>Ticket Prices</a:t>
            </a:r>
            <a:endParaRPr dirty="0">
              <a:solidFill>
                <a:srgbClr val="CCFF66"/>
              </a:solidFill>
            </a:endParaRPr>
          </a:p>
        </p:txBody>
      </p:sp>
      <p:sp>
        <p:nvSpPr>
          <p:cNvPr id="1168" name="Google Shape;1168;p122"/>
          <p:cNvSpPr txBox="1">
            <a:spLocks noGrp="1"/>
          </p:cNvSpPr>
          <p:nvPr>
            <p:ph type="subTitle" idx="7"/>
          </p:nvPr>
        </p:nvSpPr>
        <p:spPr>
          <a:xfrm>
            <a:off x="7904436" y="4277400"/>
            <a:ext cx="2762400" cy="930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-US" dirty="0">
                <a:solidFill>
                  <a:srgbClr val="CCFF66"/>
                </a:solidFill>
              </a:rPr>
              <a:t>Venue</a:t>
            </a:r>
            <a:endParaRPr dirty="0">
              <a:solidFill>
                <a:srgbClr val="CCFF66"/>
              </a:solidFill>
            </a:endParaRPr>
          </a:p>
        </p:txBody>
      </p:sp>
      <p:sp>
        <p:nvSpPr>
          <p:cNvPr id="33" name="Google Shape;1168;p122">
            <a:extLst>
              <a:ext uri="{FF2B5EF4-FFF2-40B4-BE49-F238E27FC236}">
                <a16:creationId xmlns:a16="http://schemas.microsoft.com/office/drawing/2014/main" id="{12694B8C-278C-4CCB-B2D1-2802A9E9783B}"/>
              </a:ext>
            </a:extLst>
          </p:cNvPr>
          <p:cNvSpPr txBox="1">
            <a:spLocks/>
          </p:cNvSpPr>
          <p:nvPr/>
        </p:nvSpPr>
        <p:spPr>
          <a:xfrm>
            <a:off x="11109016" y="4300200"/>
            <a:ext cx="27624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marL="0" indent="0" defTabSz="1828800">
              <a:buClr>
                <a:srgbClr val="000000"/>
              </a:buClr>
              <a:buSzPts val="1100"/>
            </a:pPr>
            <a:r>
              <a:rPr lang="en-US" sz="3200" kern="0" dirty="0">
                <a:solidFill>
                  <a:srgbClr val="CCFF66"/>
                </a:solidFill>
              </a:rPr>
              <a:t>Capacity</a:t>
            </a:r>
          </a:p>
        </p:txBody>
      </p:sp>
      <p:sp>
        <p:nvSpPr>
          <p:cNvPr id="34" name="Google Shape;1164;p122">
            <a:extLst>
              <a:ext uri="{FF2B5EF4-FFF2-40B4-BE49-F238E27FC236}">
                <a16:creationId xmlns:a16="http://schemas.microsoft.com/office/drawing/2014/main" id="{795B005D-BD9A-4DF9-AB7B-2095223537F4}"/>
              </a:ext>
            </a:extLst>
          </p:cNvPr>
          <p:cNvSpPr txBox="1">
            <a:spLocks/>
          </p:cNvSpPr>
          <p:nvPr/>
        </p:nvSpPr>
        <p:spPr>
          <a:xfrm>
            <a:off x="11105412" y="5057108"/>
            <a:ext cx="27624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defTabSz="1828800">
              <a:spcAft>
                <a:spcPts val="3200"/>
              </a:spcAft>
              <a:buClr>
                <a:srgbClr val="000000"/>
              </a:buClr>
              <a:buSzPts val="1100"/>
            </a:pPr>
            <a:r>
              <a:rPr lang="en-US" sz="2600" kern="0" dirty="0">
                <a:solidFill>
                  <a:srgbClr val="FFFFFF"/>
                </a:solidFill>
              </a:rPr>
              <a:t>Approx. 300 guests</a:t>
            </a:r>
          </a:p>
        </p:txBody>
      </p:sp>
      <p:sp>
        <p:nvSpPr>
          <p:cNvPr id="35" name="Google Shape;1145;p122">
            <a:extLst>
              <a:ext uri="{FF2B5EF4-FFF2-40B4-BE49-F238E27FC236}">
                <a16:creationId xmlns:a16="http://schemas.microsoft.com/office/drawing/2014/main" id="{A043F447-B876-42D1-8B16-4DD8DC4000DD}"/>
              </a:ext>
            </a:extLst>
          </p:cNvPr>
          <p:cNvSpPr/>
          <p:nvPr/>
        </p:nvSpPr>
        <p:spPr>
          <a:xfrm>
            <a:off x="14266378" y="4200564"/>
            <a:ext cx="2918296" cy="285754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defTabSz="1828800">
              <a:buClr>
                <a:srgbClr val="000000"/>
              </a:buClr>
            </a:pPr>
            <a:endParaRPr sz="28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91049D-97F9-4A0B-BBA8-0289B5B0DC60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14174796" y="4363034"/>
            <a:ext cx="2762400" cy="930000"/>
          </a:xfrm>
        </p:spPr>
        <p:txBody>
          <a:bodyPr/>
          <a:lstStyle/>
          <a:p>
            <a:r>
              <a:rPr lang="en-US" altLang="ko-KR" dirty="0">
                <a:solidFill>
                  <a:srgbClr val="CCFF66"/>
                </a:solidFill>
              </a:rPr>
              <a:t>Budget</a:t>
            </a:r>
            <a:endParaRPr lang="ko-KR" altLang="en-US" dirty="0">
              <a:solidFill>
                <a:srgbClr val="CCFF6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006BA-489A-4EAA-9744-88AB59BC0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891" y="3127198"/>
            <a:ext cx="847442" cy="74806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4149512-B42D-4172-A2FA-CE5C82B64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392" y="3058360"/>
            <a:ext cx="773244" cy="7480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DCD59E4-B706-42BB-ACB4-EAE1E0B5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7745" y="3119133"/>
            <a:ext cx="574334" cy="7704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517EBF-4885-4B8E-ADCB-E9B03AAF35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00136" y="3209804"/>
            <a:ext cx="609652" cy="69500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CE550E8-AD79-46BA-9A96-E698DE0D5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3096" y="3153726"/>
            <a:ext cx="695004" cy="6950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57200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0" y="0"/>
                </a:moveTo>
                <a:lnTo>
                  <a:pt x="4601350" y="0"/>
                </a:lnTo>
                <a:lnTo>
                  <a:pt x="4601350" y="4151800"/>
                </a:lnTo>
                <a:lnTo>
                  <a:pt x="0" y="415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flipH="1">
            <a:off x="13686650" y="-457200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4601350" y="0"/>
                </a:moveTo>
                <a:lnTo>
                  <a:pt x="0" y="0"/>
                </a:lnTo>
                <a:lnTo>
                  <a:pt x="0" y="4151800"/>
                </a:lnTo>
                <a:lnTo>
                  <a:pt x="4601350" y="4151800"/>
                </a:lnTo>
                <a:lnTo>
                  <a:pt x="460135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2149794" y="6624739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4601350" y="0"/>
                </a:moveTo>
                <a:lnTo>
                  <a:pt x="0" y="0"/>
                </a:lnTo>
                <a:lnTo>
                  <a:pt x="0" y="4151800"/>
                </a:lnTo>
                <a:lnTo>
                  <a:pt x="4601350" y="4151800"/>
                </a:lnTo>
                <a:lnTo>
                  <a:pt x="460135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5987325" y="6624739"/>
            <a:ext cx="4601350" cy="4151800"/>
          </a:xfrm>
          <a:custGeom>
            <a:avLst/>
            <a:gdLst/>
            <a:ahLst/>
            <a:cxnLst/>
            <a:rect l="l" t="t" r="r" b="b"/>
            <a:pathLst>
              <a:path w="4601350" h="4151800">
                <a:moveTo>
                  <a:pt x="0" y="0"/>
                </a:moveTo>
                <a:lnTo>
                  <a:pt x="4601350" y="0"/>
                </a:lnTo>
                <a:lnTo>
                  <a:pt x="4601350" y="4151800"/>
                </a:lnTo>
                <a:lnTo>
                  <a:pt x="0" y="415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241807" y="7488218"/>
            <a:ext cx="4131150" cy="2795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 Light"/>
              </a:rPr>
              <a:t>Executive Communication Officer of        </a:t>
            </a:r>
          </a:p>
          <a:p>
            <a:pPr algn="ctr">
              <a:lnSpc>
                <a:spcPts val="359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 Light"/>
              </a:rPr>
              <a:t>  TELUS Corporation</a:t>
            </a:r>
          </a:p>
          <a:p>
            <a:pPr algn="ctr">
              <a:lnSpc>
                <a:spcPts val="3839"/>
              </a:lnSpc>
            </a:pPr>
            <a:endParaRPr lang="en-US" sz="3199" dirty="0">
              <a:solidFill>
                <a:srgbClr val="FFFFFF"/>
              </a:solidFill>
              <a:latin typeface="Roboto Condensed Light"/>
            </a:endParaRPr>
          </a:p>
          <a:p>
            <a:pPr algn="ctr">
              <a:lnSpc>
                <a:spcPts val="3599"/>
              </a:lnSpc>
            </a:pPr>
            <a:endParaRPr lang="en-US" sz="3199" dirty="0">
              <a:solidFill>
                <a:srgbClr val="FFFFFF"/>
              </a:solidFill>
              <a:latin typeface="Roboto Condensed Light"/>
            </a:endParaRPr>
          </a:p>
          <a:p>
            <a:pPr algn="ctr">
              <a:lnSpc>
                <a:spcPts val="3599"/>
              </a:lnSpc>
            </a:pPr>
            <a:endParaRPr lang="en-US" sz="3199" dirty="0">
              <a:solidFill>
                <a:srgbClr val="FFFFFF"/>
              </a:solidFill>
              <a:latin typeface="Roboto Condense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281762" y="7514825"/>
            <a:ext cx="4106550" cy="1800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 Light"/>
              </a:rPr>
              <a:t>Former Amazon Digital Strategist </a:t>
            </a:r>
          </a:p>
          <a:p>
            <a:pPr algn="ctr">
              <a:lnSpc>
                <a:spcPts val="3599"/>
              </a:lnSpc>
            </a:pPr>
            <a:r>
              <a:rPr lang="en-US" sz="2999" dirty="0">
                <a:solidFill>
                  <a:srgbClr val="FFFFFF"/>
                </a:solidFill>
                <a:latin typeface="Roboto Condensed Light"/>
              </a:rPr>
              <a:t>  Current Microsoft Specialist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187116" y="7488218"/>
            <a:ext cx="4106550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FFFFFF"/>
                </a:solidFill>
                <a:latin typeface="Roboto Condensed Light"/>
              </a:rPr>
              <a:t>Generational Expert</a:t>
            </a:r>
          </a:p>
          <a:p>
            <a:pPr algn="ctr">
              <a:lnSpc>
                <a:spcPts val="3839"/>
              </a:lnSpc>
            </a:pPr>
            <a:r>
              <a:rPr lang="en-US" sz="3199" dirty="0">
                <a:solidFill>
                  <a:srgbClr val="FFFFFF"/>
                </a:solidFill>
                <a:latin typeface="Roboto Condensed Light"/>
              </a:rPr>
              <a:t>Media Entrepreneur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28391" y="6733832"/>
            <a:ext cx="41671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 dirty="0">
                <a:solidFill>
                  <a:srgbClr val="C1FF72"/>
                </a:solidFill>
                <a:latin typeface="Squada One"/>
              </a:rPr>
              <a:t>Dr. </a:t>
            </a:r>
            <a:r>
              <a:rPr lang="en-US" sz="3699" dirty="0" err="1">
                <a:solidFill>
                  <a:srgbClr val="C1FF72"/>
                </a:solidFill>
                <a:latin typeface="Squada One"/>
              </a:rPr>
              <a:t>Seerwan</a:t>
            </a:r>
            <a:r>
              <a:rPr lang="en-US" sz="3699" dirty="0">
                <a:solidFill>
                  <a:srgbClr val="C1FF72"/>
                </a:solidFill>
                <a:latin typeface="Squada One"/>
              </a:rPr>
              <a:t> Kareem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77458" y="6702189"/>
            <a:ext cx="41065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 dirty="0">
                <a:solidFill>
                  <a:srgbClr val="C1FF72"/>
                </a:solidFill>
                <a:latin typeface="Squada One"/>
              </a:rPr>
              <a:t>Dr. </a:t>
            </a:r>
            <a:r>
              <a:rPr lang="en-US" sz="3699" dirty="0" err="1">
                <a:solidFill>
                  <a:srgbClr val="C1FF72"/>
                </a:solidFill>
                <a:latin typeface="Squada One"/>
              </a:rPr>
              <a:t>Yasunori</a:t>
            </a:r>
            <a:r>
              <a:rPr lang="en-US" sz="3699" dirty="0">
                <a:solidFill>
                  <a:srgbClr val="C1FF72"/>
                </a:solidFill>
                <a:latin typeface="Squada One"/>
              </a:rPr>
              <a:t> </a:t>
            </a:r>
            <a:r>
              <a:rPr lang="en-US" sz="3699" dirty="0" err="1">
                <a:solidFill>
                  <a:srgbClr val="C1FF72"/>
                </a:solidFill>
                <a:latin typeface="Squada One"/>
              </a:rPr>
              <a:t>Ojima</a:t>
            </a:r>
            <a:r>
              <a:rPr lang="en-US" sz="3699" dirty="0">
                <a:solidFill>
                  <a:srgbClr val="C1FF72"/>
                </a:solidFill>
                <a:latin typeface="Squada One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5925" y="6702189"/>
            <a:ext cx="4167150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9"/>
              </a:lnSpc>
            </a:pPr>
            <a:r>
              <a:rPr lang="en-US" sz="3699" dirty="0">
                <a:solidFill>
                  <a:srgbClr val="C1FF72"/>
                </a:solidFill>
                <a:latin typeface="Squada One"/>
              </a:rPr>
              <a:t>Dr. </a:t>
            </a:r>
            <a:r>
              <a:rPr lang="en-US" sz="3699" dirty="0" err="1">
                <a:solidFill>
                  <a:srgbClr val="C1FF72"/>
                </a:solidFill>
                <a:latin typeface="Squada One"/>
              </a:rPr>
              <a:t>Joohee</a:t>
            </a:r>
            <a:r>
              <a:rPr lang="en-US" sz="3699" dirty="0">
                <a:solidFill>
                  <a:srgbClr val="C1FF72"/>
                </a:solidFill>
                <a:latin typeface="Squada One"/>
              </a:rPr>
              <a:t> Nam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05825" y="971950"/>
            <a:ext cx="16276350" cy="116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5271FF"/>
                </a:solidFill>
                <a:latin typeface="Squada One"/>
              </a:rPr>
              <a:t>Guest Speakers</a:t>
            </a:r>
          </a:p>
        </p:txBody>
      </p:sp>
      <p:sp>
        <p:nvSpPr>
          <p:cNvPr id="16" name="Freeform 16"/>
          <p:cNvSpPr/>
          <p:nvPr/>
        </p:nvSpPr>
        <p:spPr>
          <a:xfrm>
            <a:off x="2451556" y="2362072"/>
            <a:ext cx="3594064" cy="4043592"/>
          </a:xfrm>
          <a:custGeom>
            <a:avLst/>
            <a:gdLst/>
            <a:ahLst/>
            <a:cxnLst/>
            <a:rect l="l" t="t" r="r" b="b"/>
            <a:pathLst>
              <a:path w="3594064" h="4043592">
                <a:moveTo>
                  <a:pt x="0" y="0"/>
                </a:moveTo>
                <a:lnTo>
                  <a:pt x="3594064" y="0"/>
                </a:lnTo>
                <a:lnTo>
                  <a:pt x="3594064" y="4043592"/>
                </a:lnTo>
                <a:lnTo>
                  <a:pt x="0" y="4043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949" t="7852" r="-1051" b="-23596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7590714" y="2728772"/>
            <a:ext cx="3373888" cy="3670020"/>
          </a:xfrm>
          <a:custGeom>
            <a:avLst/>
            <a:gdLst/>
            <a:ahLst/>
            <a:cxnLst/>
            <a:rect l="l" t="t" r="r" b="b"/>
            <a:pathLst>
              <a:path w="3373888" h="3670020">
                <a:moveTo>
                  <a:pt x="0" y="0"/>
                </a:moveTo>
                <a:lnTo>
                  <a:pt x="3373888" y="0"/>
                </a:lnTo>
                <a:lnTo>
                  <a:pt x="3373888" y="3670020"/>
                </a:lnTo>
                <a:lnTo>
                  <a:pt x="0" y="36700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71" r="4039" b="-616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>
            <a:off x="12451990" y="2728772"/>
            <a:ext cx="3373888" cy="3670006"/>
          </a:xfrm>
          <a:custGeom>
            <a:avLst/>
            <a:gdLst/>
            <a:ahLst/>
            <a:cxnLst/>
            <a:rect l="l" t="t" r="r" b="b"/>
            <a:pathLst>
              <a:path w="3373888" h="3670006">
                <a:moveTo>
                  <a:pt x="0" y="0"/>
                </a:moveTo>
                <a:lnTo>
                  <a:pt x="3373888" y="0"/>
                </a:lnTo>
                <a:lnTo>
                  <a:pt x="3373888" y="3670006"/>
                </a:lnTo>
                <a:lnTo>
                  <a:pt x="0" y="36700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538" r="-7368" b="-17068"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88D3CE">
                <a:alpha val="100000"/>
              </a:srgbClr>
            </a:gs>
            <a:gs pos="100000">
              <a:srgbClr val="423864">
                <a:alpha val="100000"/>
              </a:srgbClr>
            </a:gs>
          </a:gsLst>
          <a:lin ang="5400012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6740" y="1028700"/>
            <a:ext cx="7002229" cy="7878034"/>
          </a:xfrm>
          <a:custGeom>
            <a:avLst/>
            <a:gdLst/>
            <a:ahLst/>
            <a:cxnLst/>
            <a:rect l="l" t="t" r="r" b="b"/>
            <a:pathLst>
              <a:path w="7002229" h="7878034">
                <a:moveTo>
                  <a:pt x="0" y="0"/>
                </a:moveTo>
                <a:lnTo>
                  <a:pt x="7002229" y="0"/>
                </a:lnTo>
                <a:lnTo>
                  <a:pt x="7002229" y="7878034"/>
                </a:lnTo>
                <a:lnTo>
                  <a:pt x="0" y="7878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49" t="7852" r="-1051" b="-23596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686800" y="4570369"/>
            <a:ext cx="9123542" cy="5214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83"/>
              </a:lnSpc>
            </a:pPr>
            <a:r>
              <a:rPr lang="en-US" sz="5000" dirty="0">
                <a:solidFill>
                  <a:srgbClr val="FFFFFF"/>
                </a:solidFill>
                <a:latin typeface="Roboto Condensed Light"/>
              </a:rPr>
              <a:t>Executive Communication Officer of        </a:t>
            </a:r>
          </a:p>
          <a:p>
            <a:pPr algn="ctr">
              <a:lnSpc>
                <a:spcPts val="8083"/>
              </a:lnSpc>
            </a:pPr>
            <a:r>
              <a:rPr lang="en-US" sz="5000" dirty="0">
                <a:solidFill>
                  <a:srgbClr val="FFFFFF"/>
                </a:solidFill>
                <a:latin typeface="Roboto Condensed Light"/>
              </a:rPr>
              <a:t>TELUS Corporation</a:t>
            </a:r>
          </a:p>
          <a:p>
            <a:pPr algn="ctr">
              <a:lnSpc>
                <a:spcPts val="8622"/>
              </a:lnSpc>
            </a:pPr>
            <a:endParaRPr lang="en-US" sz="6736" dirty="0">
              <a:solidFill>
                <a:srgbClr val="FFFFFF"/>
              </a:solidFill>
              <a:latin typeface="Roboto Condensed Light"/>
            </a:endParaRPr>
          </a:p>
          <a:p>
            <a:pPr algn="ctr">
              <a:lnSpc>
                <a:spcPts val="8083"/>
              </a:lnSpc>
            </a:pPr>
            <a:endParaRPr lang="en-US" sz="6736" dirty="0">
              <a:solidFill>
                <a:srgbClr val="FFFFFF"/>
              </a:solidFill>
              <a:latin typeface="Roboto Condensed Light"/>
            </a:endParaRPr>
          </a:p>
          <a:p>
            <a:pPr algn="ctr">
              <a:lnSpc>
                <a:spcPts val="8083"/>
              </a:lnSpc>
            </a:pPr>
            <a:endParaRPr lang="en-US" sz="6736" dirty="0">
              <a:solidFill>
                <a:srgbClr val="FFFFFF"/>
              </a:solidFill>
              <a:latin typeface="Roboto Condensed Light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72600" y="2705100"/>
            <a:ext cx="7279917" cy="991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56"/>
              </a:lnSpc>
            </a:pPr>
            <a:r>
              <a:rPr lang="en-US" sz="7000" dirty="0">
                <a:solidFill>
                  <a:srgbClr val="C1FF72"/>
                </a:solidFill>
                <a:latin typeface="Squada One"/>
              </a:rPr>
              <a:t>Dr. </a:t>
            </a:r>
            <a:r>
              <a:rPr lang="en-US" sz="7000" dirty="0" err="1">
                <a:solidFill>
                  <a:srgbClr val="C1FF72"/>
                </a:solidFill>
                <a:latin typeface="Squada One"/>
              </a:rPr>
              <a:t>Seerwan</a:t>
            </a:r>
            <a:r>
              <a:rPr lang="en-US" sz="7000" dirty="0">
                <a:solidFill>
                  <a:srgbClr val="C1FF72"/>
                </a:solidFill>
                <a:latin typeface="Squada One"/>
              </a:rPr>
              <a:t> Kareem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515</Words>
  <Application>Microsoft Office PowerPoint</Application>
  <PresentationFormat>Custom</PresentationFormat>
  <Paragraphs>158</Paragraphs>
  <Slides>28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Parisienne</vt:lpstr>
      <vt:lpstr>Roboto</vt:lpstr>
      <vt:lpstr>Roboto Condensed</vt:lpstr>
      <vt:lpstr>Squada One</vt:lpstr>
      <vt:lpstr>Fira Sans Extra Condensed Medium</vt:lpstr>
      <vt:lpstr>Arial</vt:lpstr>
      <vt:lpstr>Times New Roman</vt:lpstr>
      <vt:lpstr>Times New Roman Bold</vt:lpstr>
      <vt:lpstr>Roboto Condensed Light</vt:lpstr>
      <vt:lpstr>Calibri</vt:lpstr>
      <vt:lpstr>Roboto Condensed Bold</vt:lpstr>
      <vt:lpstr>Livvic</vt:lpstr>
      <vt:lpstr>Office Theme</vt:lpstr>
      <vt:lpstr>Tech Startup XL by Slidesgo</vt:lpstr>
      <vt:lpstr>1_Tech Startup XL by Slidesgo</vt:lpstr>
      <vt:lpstr>PowerPoint Presentation</vt:lpstr>
      <vt:lpstr>PowerPoint Presentation</vt:lpstr>
      <vt:lpstr>PowerPoint Presentation</vt:lpstr>
      <vt:lpstr>PowerPoint Presentation</vt:lpstr>
      <vt:lpstr>Sponsors 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Conference oral presentation.pptx (1/2)</dc:title>
  <dc:creator>user</dc:creator>
  <cp:lastModifiedBy>miho ito</cp:lastModifiedBy>
  <cp:revision>30</cp:revision>
  <dcterms:created xsi:type="dcterms:W3CDTF">2006-08-16T00:00:00Z</dcterms:created>
  <dcterms:modified xsi:type="dcterms:W3CDTF">2025-05-10T21:02:54Z</dcterms:modified>
  <dc:identifier>DAF2U91DdhA</dc:identifier>
</cp:coreProperties>
</file>